
<file path=[Content_Types].xml><?xml version="1.0" encoding="utf-8"?>
<Types xmlns="http://schemas.openxmlformats.org/package/2006/content-types">
  <Default Extension="rels" ContentType="application/vnd.openxmlformats-package.relationships+xml"/>
  <Default Extension="png" ContentType="image/png"/>
  <Default Extension="xml" ContentType="application/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16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9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18.xml" ContentType="application/vnd.openxmlformats-officedocument.presentationml.slide+xml"/>
  <Override PartName="/ppt/slides/slide15.xml" ContentType="application/vnd.openxmlformats-officedocument.presentationml.slide+xml"/>
  <Override PartName="/ppt/slides/slide7.xml" ContentType="application/vnd.openxmlformats-officedocument.presentationml.slide+xml"/>
  <Override PartName="/ppt/slides/slide17.xml" ContentType="application/vnd.openxmlformats-officedocument.presentationml.slide+xml"/>
  <Override PartName="/ppt/slides/slide8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10.xml" ContentType="application/vnd.openxmlformats-officedocument.presentationml.slide+xml"/>
  <Override PartName="/ppt/slides/slide14.xml" ContentType="application/vnd.openxmlformats-officedocument.presentationml.slide+xml"/>
  <Override PartName="/ppt/slides/slide11.xml" ContentType="application/vnd.openxmlformats-officedocument.presentationml.slide+xml"/>
  <Override PartName="/ppt/slides/slide5.xml" ContentType="application/vnd.openxmlformats-officedocument.presentationml.slide+xml"/>
  <Override PartName="/ppt/slides/slide22.xml" ContentType="application/vnd.openxmlformats-officedocument.presentationml.slide+xml"/>
  <Override PartName="/ppt/tableStyles.xml" ContentType="application/vnd.openxmlformats-officedocument.presentationml.tableStyles+xml"/>
</Types>
</file>

<file path=_rels/.rels><?xml version="1.0" encoding="UTF-8" standalone="yes"?><Relationships xmlns="http://schemas.openxmlformats.org/package/2006/relationships"><Relationship Target="ppt/presentation.xml" Type="http://schemas.openxmlformats.org/officeDocument/2006/relationships/officeDocument" Id="rId1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aveSubsetFonts="1" autoCompressPictures="0" mc:PreserveAttributes="mv:*" mc:Ignorable="mv">
  <p:sldMasterIdLst>
    <p:sldMasterId id="214748365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7620000" cx="10160000"/>
  <p:notesSz cy="10160000" cx="7620000"/>
  <p:defaultTextStyle>
    <a:defPPr algn="l" rtl="0" marR="0">
      <a:lnSpc>
        <a:spcPct val="100000"/>
      </a:lnSpc>
      <a:spcBef>
        <a:spcPts val="0"/>
      </a:spcBef>
      <a:spcAft>
        <a:spcPts val="0"/>
      </a:spcAft>
    </a:defPPr>
    <a:lvl1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Target="slides/slide14.xml" Type="http://schemas.openxmlformats.org/officeDocument/2006/relationships/slide" Id="rId19"/><Relationship Target="slides/slide13.xml" Type="http://schemas.openxmlformats.org/officeDocument/2006/relationships/slide" Id="rId18"/><Relationship Target="slides/slide12.xml" Type="http://schemas.openxmlformats.org/officeDocument/2006/relationships/slide" Id="rId17"/><Relationship Target="slides/slide11.xml" Type="http://schemas.openxmlformats.org/officeDocument/2006/relationships/slide" Id="rId16"/><Relationship Target="slides/slide10.xml" Type="http://schemas.openxmlformats.org/officeDocument/2006/relationships/slide" Id="rId15"/><Relationship Target="slides/slide9.xml" Type="http://schemas.openxmlformats.org/officeDocument/2006/relationships/slide" Id="rId14"/><Relationship Target="slides/slide7.xml" Type="http://schemas.openxmlformats.org/officeDocument/2006/relationships/slide" Id="rId12"/><Relationship Target="slides/slide8.xml" Type="http://schemas.openxmlformats.org/officeDocument/2006/relationships/slide" Id="rId13"/><Relationship Target="slides/slide5.xml" Type="http://schemas.openxmlformats.org/officeDocument/2006/relationships/slide" Id="rId10"/><Relationship Target="slides/slide6.xml" Type="http://schemas.openxmlformats.org/officeDocument/2006/relationships/slide" Id="rId11"/><Relationship Target="slides/slide21.xml" Type="http://schemas.openxmlformats.org/officeDocument/2006/relationships/slide" Id="rId26"/><Relationship Target="slides/slide20.xml" Type="http://schemas.openxmlformats.org/officeDocument/2006/relationships/slide" Id="rId25"/><Relationship Target="slides/slide22.xml" Type="http://schemas.openxmlformats.org/officeDocument/2006/relationships/slide" Id="rId27"/><Relationship Target="presProps.xml" Type="http://schemas.openxmlformats.org/officeDocument/2006/relationships/presProps" Id="rId2"/><Relationship Target="slides/slide16.xml" Type="http://schemas.openxmlformats.org/officeDocument/2006/relationships/slide" Id="rId21"/><Relationship Target="theme/theme3.xml" Type="http://schemas.openxmlformats.org/officeDocument/2006/relationships/theme" Id="rId1"/><Relationship Target="slides/slide17.xml" Type="http://schemas.openxmlformats.org/officeDocument/2006/relationships/slide" Id="rId22"/><Relationship Target="slideMasters/slideMaster1.xml" Type="http://schemas.openxmlformats.org/officeDocument/2006/relationships/slideMaster" Id="rId4"/><Relationship Target="slides/slide18.xml" Type="http://schemas.openxmlformats.org/officeDocument/2006/relationships/slide" Id="rId23"/><Relationship Target="tableStyles.xml" Type="http://schemas.openxmlformats.org/officeDocument/2006/relationships/tableStyles" Id="rId3"/><Relationship Target="slides/slide19.xml" Type="http://schemas.openxmlformats.org/officeDocument/2006/relationships/slide" Id="rId24"/><Relationship Target="slides/slide15.xml" Type="http://schemas.openxmlformats.org/officeDocument/2006/relationships/slide" Id="rId20"/><Relationship Target="slides/slide4.xml" Type="http://schemas.openxmlformats.org/officeDocument/2006/relationships/slide" Id="rId9"/><Relationship Target="slides/slide1.xml" Type="http://schemas.openxmlformats.org/officeDocument/2006/relationships/slide" Id="rId6"/><Relationship Target="notesMasters/notesMaster1.xml" Type="http://schemas.openxmlformats.org/officeDocument/2006/relationships/notesMaster" Id="rId5"/><Relationship Target="slides/slide3.xml" Type="http://schemas.openxmlformats.org/officeDocument/2006/relationships/slide" Id="rId8"/><Relationship Target="slides/slide2.xml" Type="http://schemas.openxmlformats.org/officeDocument/2006/relationships/slide" Id="rId7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notesMasters/_rels/notesMaster1.xml.rels><?xml version="1.0" encoding="UTF-8" standalone="yes"?><Relationships xmlns="http://schemas.openxmlformats.org/package/2006/relationships"><Relationship Target="../theme/theme2.xml" Type="http://schemas.openxmlformats.org/officeDocument/2006/relationships/theme" Id="rId1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/>
        </p:txBody>
      </p:sp>
    </p:spTree>
  </p:cSld>
  <p:clrMap accent2="accent2" accent3="accent3" accent4="accent4" accent5="accent5" accent6="accent6" hlink="hlink" tx2="lt2" tx1="dk1" bg2="dk2" bg1="lt1" folHlink="folHlink" accent1="accent1"/>
</p:notesMaster>
</file>

<file path=ppt/notesSlides/_rels/notesSlide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5" name="Shape 2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6" name="Shape 26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49" name="Shape 14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58" name="Shape 15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74" name="Shape 17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84" name="Shape 18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02" name="Shape 20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03" name="Shape 203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19" name="Shape 21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20" name="Shape 220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221" name="Shape 221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35" name="Shape 23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36" name="Shape 236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237" name="Shape 237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65" name="Shape 26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66" name="Shape 266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267" name="Shape 267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77" name="Shape 27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78" name="Shape 278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279" name="Shape 279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93" name="Shape 29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94" name="Shape 294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295" name="Shape 295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77" name="Shape 7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01" name="Shape 30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02" name="Shape 302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303" name="Shape 303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06" name="Shape 30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07" name="Shape 307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308" name="Shape 308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12" name="Shape 31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13" name="Shape 313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314" name="Shape 314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83" name="Shape 8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94" name="Shape 9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07" name="Shape 10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16" name="Shape 11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22" name="Shape 12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31" name="Shape 13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40" name="Shape 14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2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3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4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5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matchingName="blank" type="blank">
  <p:cSld name="BLANK">
    <p:spTree>
      <p:nvGrpSpPr>
        <p:cNvPr id="5" name="Shape 5"/>
        <p:cNvGrpSpPr/>
        <p:nvPr/>
      </p:nvGrpSpPr>
      <p:grpSpPr>
        <a:xfrm>
          <a:off y="0" x="0"/>
          <a:ext cy="0" cx="0"/>
          <a:chOff y="0" x="0"/>
          <a:chExt cy="0" cx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matchingName="title" type="title">
  <p:cSld name="TITLE">
    <p:spTree>
      <p:nvGrpSpPr>
        <p:cNvPr id="6" name="Shape 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7" name="Shape 7"/>
          <p:cNvSpPr txBox="1"/>
          <p:nvPr>
            <p:ph type="ctrTitle"/>
          </p:nvPr>
        </p:nvSpPr>
        <p:spPr>
          <a:xfrm>
            <a:off y="3048000" x="914400"/>
            <a:ext cy="1219199" cx="83312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 algn="ctr">
              <a:buSzPct val="100000"/>
              <a:defRPr sz="4800"/>
            </a:lvl1pPr>
            <a:lvl2pPr algn="ctr">
              <a:buSzPct val="100000"/>
              <a:defRPr sz="4800"/>
            </a:lvl2pPr>
            <a:lvl3pPr algn="ctr">
              <a:buSzPct val="100000"/>
              <a:defRPr sz="4800"/>
            </a:lvl3pPr>
            <a:lvl4pPr algn="ctr">
              <a:buSzPct val="100000"/>
              <a:defRPr sz="4800"/>
            </a:lvl4pPr>
            <a:lvl5pPr algn="ctr">
              <a:buSzPct val="100000"/>
              <a:defRPr sz="4800"/>
            </a:lvl5pPr>
            <a:lvl6pPr algn="ctr">
              <a:buSzPct val="100000"/>
              <a:defRPr sz="4800"/>
            </a:lvl6pPr>
            <a:lvl7pPr algn="ctr">
              <a:buSzPct val="100000"/>
              <a:defRPr sz="4800"/>
            </a:lvl7pPr>
            <a:lvl8pPr algn="ctr">
              <a:buSzPct val="100000"/>
              <a:defRPr sz="4800"/>
            </a:lvl8pPr>
            <a:lvl9pPr algn="ctr">
              <a:buSzPct val="100000"/>
              <a:defRPr sz="4800"/>
            </a:lvl9pPr>
          </a:lstStyle>
          <a:p/>
        </p:txBody>
      </p:sp>
      <p:sp>
        <p:nvSpPr>
          <p:cNvPr id="8" name="Shape 8"/>
          <p:cNvSpPr txBox="1"/>
          <p:nvPr>
            <p:ph idx="1" type="subTitle"/>
          </p:nvPr>
        </p:nvSpPr>
        <p:spPr>
          <a:xfrm>
            <a:off y="4572000" x="1828800"/>
            <a:ext cy="914400" cx="6502399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 algn="ctr">
              <a:buSzPct val="100000"/>
              <a:defRPr sz="3200"/>
            </a:lvl1pPr>
            <a:lvl2pPr algn="ctr">
              <a:buSzPct val="100000"/>
              <a:defRPr sz="3200"/>
            </a:lvl2pPr>
            <a:lvl3pPr algn="ctr">
              <a:buSzPct val="100000"/>
              <a:defRPr sz="3200"/>
            </a:lvl3pPr>
            <a:lvl4pPr algn="ctr">
              <a:buSzPct val="100000"/>
              <a:defRPr sz="3200"/>
            </a:lvl4pPr>
            <a:lvl5pPr algn="ctr">
              <a:buSzPct val="100000"/>
              <a:defRPr sz="3200"/>
            </a:lvl5pPr>
            <a:lvl6pPr algn="ctr">
              <a:buSzPct val="100000"/>
              <a:defRPr sz="3200"/>
            </a:lvl6pPr>
            <a:lvl7pPr algn="ctr">
              <a:buSzPct val="100000"/>
              <a:defRPr sz="3200"/>
            </a:lvl7pPr>
            <a:lvl8pPr algn="ctr">
              <a:buSzPct val="100000"/>
              <a:defRPr sz="3200"/>
            </a:lvl8pPr>
            <a:lvl9pPr algn="ctr">
              <a:buSzPct val="100000"/>
              <a:defRPr sz="32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matchingName="tx" type="tx">
  <p:cSld name="TITLE_AND_BODY">
    <p:spTree>
      <p:nvGrpSpPr>
        <p:cNvPr id="9" name="Shape 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y="304800" x="304800"/>
            <a:ext cy="914400" cx="95504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buSzPct val="99224"/>
              <a:defRPr sz="4266"/>
            </a:lvl1pPr>
            <a:lvl2pPr>
              <a:buSzPct val="99224"/>
              <a:defRPr sz="4266"/>
            </a:lvl2pPr>
            <a:lvl3pPr>
              <a:buSzPct val="99224"/>
              <a:defRPr sz="4266"/>
            </a:lvl3pPr>
            <a:lvl4pPr>
              <a:buSzPct val="99224"/>
              <a:defRPr sz="4266"/>
            </a:lvl4pPr>
            <a:lvl5pPr>
              <a:buSzPct val="99224"/>
              <a:defRPr sz="4266"/>
            </a:lvl5pPr>
            <a:lvl6pPr>
              <a:buSzPct val="99224"/>
              <a:defRPr sz="4266"/>
            </a:lvl6pPr>
            <a:lvl7pPr>
              <a:buSzPct val="99224"/>
              <a:defRPr sz="4266"/>
            </a:lvl7pPr>
            <a:lvl8pPr>
              <a:buSzPct val="99224"/>
              <a:defRPr sz="4266"/>
            </a:lvl8pPr>
            <a:lvl9pPr>
              <a:buSzPct val="99224"/>
              <a:defRPr sz="4266"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y="1828800" x="304800"/>
            <a:ext cy="5486399" cx="95504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buSzPct val="98765"/>
              <a:defRPr sz="2666"/>
            </a:lvl1pPr>
            <a:lvl2pPr>
              <a:buSzPct val="98765"/>
              <a:defRPr sz="2666"/>
            </a:lvl2pPr>
            <a:lvl3pPr>
              <a:buSzPct val="98765"/>
              <a:defRPr sz="2666"/>
            </a:lvl3pPr>
            <a:lvl4pPr>
              <a:buSzPct val="98765"/>
              <a:defRPr sz="2666"/>
            </a:lvl4pPr>
            <a:lvl5pPr>
              <a:buSzPct val="98765"/>
              <a:defRPr sz="2666"/>
            </a:lvl5pPr>
            <a:lvl6pPr>
              <a:buSzPct val="98765"/>
              <a:defRPr sz="2666"/>
            </a:lvl6pPr>
            <a:lvl7pPr>
              <a:buSzPct val="98765"/>
              <a:defRPr sz="2666"/>
            </a:lvl7pPr>
            <a:lvl8pPr>
              <a:buSzPct val="98765"/>
              <a:defRPr sz="2666"/>
            </a:lvl8pPr>
            <a:lvl9pPr>
              <a:buSzPct val="98765"/>
              <a:defRPr sz="2666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matchingName="twoColTx" type="twoColTx">
  <p:cSld name="TITLE_AND_TWO_COLUMNS">
    <p:spTree>
      <p:nvGrpSpPr>
        <p:cNvPr id="12" name="Shape 1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" name="Shape 13"/>
          <p:cNvSpPr txBox="1"/>
          <p:nvPr>
            <p:ph type="title"/>
          </p:nvPr>
        </p:nvSpPr>
        <p:spPr>
          <a:xfrm>
            <a:off y="304800" x="304800"/>
            <a:ext cy="914400" cx="95504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buSzPct val="99224"/>
              <a:defRPr sz="4266"/>
            </a:lvl1pPr>
            <a:lvl2pPr>
              <a:buSzPct val="99224"/>
              <a:defRPr sz="4266"/>
            </a:lvl2pPr>
            <a:lvl3pPr>
              <a:buSzPct val="99224"/>
              <a:defRPr sz="4266"/>
            </a:lvl3pPr>
            <a:lvl4pPr>
              <a:buSzPct val="99224"/>
              <a:defRPr sz="4266"/>
            </a:lvl4pPr>
            <a:lvl5pPr>
              <a:buSzPct val="99224"/>
              <a:defRPr sz="4266"/>
            </a:lvl5pPr>
            <a:lvl6pPr>
              <a:buSzPct val="99224"/>
              <a:defRPr sz="4266"/>
            </a:lvl6pPr>
            <a:lvl7pPr>
              <a:buSzPct val="99224"/>
              <a:defRPr sz="4266"/>
            </a:lvl7pPr>
            <a:lvl8pPr>
              <a:buSzPct val="99224"/>
              <a:defRPr sz="4266"/>
            </a:lvl8pPr>
            <a:lvl9pPr>
              <a:buSzPct val="99224"/>
              <a:defRPr sz="4266"/>
            </a:lvl9pPr>
          </a:lstStyle>
          <a:p/>
        </p:txBody>
      </p:sp>
      <p:sp>
        <p:nvSpPr>
          <p:cNvPr id="14" name="Shape 14"/>
          <p:cNvSpPr txBox="1"/>
          <p:nvPr>
            <p:ph idx="1" type="body"/>
          </p:nvPr>
        </p:nvSpPr>
        <p:spPr>
          <a:xfrm>
            <a:off y="1828800" x="304800"/>
            <a:ext cy="5486399" cx="4470399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buSzPct val="98765"/>
              <a:defRPr sz="2666"/>
            </a:lvl1pPr>
            <a:lvl2pPr>
              <a:buSzPct val="98765"/>
              <a:defRPr sz="2666"/>
            </a:lvl2pPr>
            <a:lvl3pPr>
              <a:buSzPct val="98765"/>
              <a:defRPr sz="2666"/>
            </a:lvl3pPr>
            <a:lvl4pPr>
              <a:buSzPct val="98765"/>
              <a:defRPr sz="2666"/>
            </a:lvl4pPr>
            <a:lvl5pPr>
              <a:buSzPct val="98765"/>
              <a:defRPr sz="2666"/>
            </a:lvl5pPr>
            <a:lvl6pPr>
              <a:buSzPct val="98765"/>
              <a:defRPr sz="2666"/>
            </a:lvl6pPr>
            <a:lvl7pPr>
              <a:buSzPct val="98765"/>
              <a:defRPr sz="2666"/>
            </a:lvl7pPr>
            <a:lvl8pPr>
              <a:buSzPct val="98765"/>
              <a:defRPr sz="2666"/>
            </a:lvl8pPr>
            <a:lvl9pPr>
              <a:buSzPct val="98765"/>
              <a:defRPr sz="2666"/>
            </a:lvl9pPr>
          </a:lstStyle>
          <a:p/>
        </p:txBody>
      </p:sp>
      <p:sp>
        <p:nvSpPr>
          <p:cNvPr id="15" name="Shape 15"/>
          <p:cNvSpPr txBox="1"/>
          <p:nvPr>
            <p:ph idx="2" type="body"/>
          </p:nvPr>
        </p:nvSpPr>
        <p:spPr>
          <a:xfrm>
            <a:off y="1828800" x="5384800"/>
            <a:ext cy="5486399" cx="4470399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buSzPct val="98765"/>
              <a:defRPr sz="2666"/>
            </a:lvl1pPr>
            <a:lvl2pPr>
              <a:buSzPct val="98765"/>
              <a:defRPr sz="2666"/>
            </a:lvl2pPr>
            <a:lvl3pPr>
              <a:buSzPct val="98765"/>
              <a:defRPr sz="2666"/>
            </a:lvl3pPr>
            <a:lvl4pPr>
              <a:buSzPct val="98765"/>
              <a:defRPr sz="2666"/>
            </a:lvl4pPr>
            <a:lvl5pPr>
              <a:buSzPct val="98765"/>
              <a:defRPr sz="2666"/>
            </a:lvl5pPr>
            <a:lvl6pPr>
              <a:buSzPct val="98765"/>
              <a:defRPr sz="2666"/>
            </a:lvl6pPr>
            <a:lvl7pPr>
              <a:buSzPct val="98765"/>
              <a:defRPr sz="2666"/>
            </a:lvl7pPr>
            <a:lvl8pPr>
              <a:buSzPct val="98765"/>
              <a:defRPr sz="2666"/>
            </a:lvl8pPr>
            <a:lvl9pPr>
              <a:buSzPct val="98765"/>
              <a:defRPr sz="2666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matchingName="CAPTION_ONLY">
  <p:cSld name="CAPTION_ONLY">
    <p:spTree>
      <p:nvGrpSpPr>
        <p:cNvPr id="16" name="Shape 1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7" name="Shape 17"/>
          <p:cNvSpPr txBox="1"/>
          <p:nvPr>
            <p:ph idx="1" type="body"/>
          </p:nvPr>
        </p:nvSpPr>
        <p:spPr>
          <a:xfrm>
            <a:off y="6705600" x="304800"/>
            <a:ext cy="609599" cx="95504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 algn="ctr">
              <a:buSzPct val="100000"/>
              <a:defRPr sz="3200"/>
            </a:lvl1pPr>
            <a:lvl2pPr algn="ctr">
              <a:buSzPct val="100000"/>
              <a:defRPr sz="3200"/>
            </a:lvl2pPr>
            <a:lvl3pPr algn="ctr">
              <a:buSzPct val="100000"/>
              <a:defRPr sz="3200"/>
            </a:lvl3pPr>
            <a:lvl4pPr algn="ctr">
              <a:buSzPct val="100000"/>
              <a:defRPr sz="3200"/>
            </a:lvl4pPr>
            <a:lvl5pPr algn="ctr">
              <a:buSzPct val="100000"/>
              <a:defRPr sz="3200"/>
            </a:lvl5pPr>
            <a:lvl6pPr algn="ctr">
              <a:buSzPct val="100000"/>
              <a:defRPr sz="3200"/>
            </a:lvl6pPr>
            <a:lvl7pPr algn="ctr">
              <a:buSzPct val="100000"/>
              <a:defRPr sz="3200"/>
            </a:lvl7pPr>
            <a:lvl8pPr algn="ctr">
              <a:buSzPct val="100000"/>
              <a:defRPr sz="3200"/>
            </a:lvl8pPr>
            <a:lvl9pPr algn="ctr">
              <a:buSzPct val="100000"/>
              <a:defRPr sz="32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Target="../slideLayouts/slideLayout2.xml" Type="http://schemas.openxmlformats.org/officeDocument/2006/relationships/slideLayout" Id="rId2"/><Relationship Target="../slideLayouts/slideLayout1.xml" Type="http://schemas.openxmlformats.org/officeDocument/2006/relationships/slideLayout" Id="rId1"/><Relationship Target="../slideLayouts/slideLayout4.xml" Type="http://schemas.openxmlformats.org/officeDocument/2006/relationships/slideLayout" Id="rId4"/><Relationship Target="../slideLayouts/slideLayout3.xml" Type="http://schemas.openxmlformats.org/officeDocument/2006/relationships/slideLayout" Id="rId3"/><Relationship Target="../theme/theme1.xml" Type="http://schemas.openxmlformats.org/officeDocument/2006/relationships/theme" Id="rId6"/><Relationship Target="../slideLayouts/slideLayout5.xml" Type="http://schemas.openxmlformats.org/officeDocument/2006/relationships/slideLayout" Id="rId5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4" name="Shape 4"/>
        <p:cNvGrpSpPr/>
        <p:nvPr/>
      </p:nvGrpSpPr>
      <p:grpSpPr>
        <a:xfrm>
          <a:off y="0" x="0"/>
          <a:ext cy="0" cx="0"/>
          <a:chOff y="0" x="0"/>
          <a:chExt cy="0" cx="0"/>
        </a:xfrm>
      </p:grpSpPr>
    </p:spTree>
  </p:cSld>
  <p:clrMap accent2="accent2" accent3="accent3" accent4="accent4" accent5="accent5" accent6="accent6" hlink="hlink" tx2="lt2" tx1="dk1" bg2="dk2" bg1="lt1" folHlink="folHlink" accent1="accent1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txStyles>
    <p:title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Target="../notesSlides/notesSlide1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03.png" Type="http://schemas.openxmlformats.org/officeDocument/2006/relationships/image" Id="rId6"/><Relationship Target="../media/image08.png" Type="http://schemas.openxmlformats.org/officeDocument/2006/relationships/image" Id="rId5"/></Relationships>
</file>

<file path=ppt/slides/_rels/slide10.xml.rels><?xml version="1.0" encoding="UTF-8" standalone="yes"?><Relationships xmlns="http://schemas.openxmlformats.org/package/2006/relationships"><Relationship Target="../notesSlides/notesSlide10.xml" Type="http://schemas.openxmlformats.org/officeDocument/2006/relationships/notesSlide" Id="rId2"/><Relationship Target="../slideLayouts/slideLayout4.xml" Type="http://schemas.openxmlformats.org/officeDocument/2006/relationships/slideLayout" Id="rId1"/><Relationship Target="../media/image12.png" Type="http://schemas.openxmlformats.org/officeDocument/2006/relationships/image" Id="rId4"/><Relationship Target="../media/image00.png" Type="http://schemas.openxmlformats.org/officeDocument/2006/relationships/image" Id="rId3"/><Relationship Target="../media/image13.png" Type="http://schemas.openxmlformats.org/officeDocument/2006/relationships/image" Id="rId5"/></Relationships>
</file>

<file path=ppt/slides/_rels/slide11.xml.rels><?xml version="1.0" encoding="UTF-8" standalone="yes"?><Relationships xmlns="http://schemas.openxmlformats.org/package/2006/relationships"><Relationship Target="../notesSlides/notesSlide11.xml" Type="http://schemas.openxmlformats.org/officeDocument/2006/relationships/notesSlide" Id="rId2"/><Relationship Target="../slideLayouts/slideLayout4.xml" Type="http://schemas.openxmlformats.org/officeDocument/2006/relationships/slideLayout" Id="rId1"/><Relationship Target="../media/image07.png" Type="http://schemas.openxmlformats.org/officeDocument/2006/relationships/image" Id="rId4"/><Relationship Target="../media/image00.png" Type="http://schemas.openxmlformats.org/officeDocument/2006/relationships/image" Id="rId3"/></Relationships>
</file>

<file path=ppt/slides/_rels/slide12.xml.rels><?xml version="1.0" encoding="UTF-8" standalone="yes"?><Relationships xmlns="http://schemas.openxmlformats.org/package/2006/relationships"><Relationship Target="../notesSlides/notesSlide12.xml" Type="http://schemas.openxmlformats.org/officeDocument/2006/relationships/notesSlide" Id="rId2"/><Relationship Target="../slideLayouts/slideLayout4.xml" Type="http://schemas.openxmlformats.org/officeDocument/2006/relationships/slideLayout" Id="rId1"/><Relationship Target="../media/image25.png" Type="http://schemas.openxmlformats.org/officeDocument/2006/relationships/image" Id="rId10"/><Relationship Target="../media/image00.png" Type="http://schemas.openxmlformats.org/officeDocument/2006/relationships/image" Id="rId4"/><Relationship Target="../media/image24.png" Type="http://schemas.openxmlformats.org/officeDocument/2006/relationships/image" Id="rId3"/><Relationship Target="../media/image14.png" Type="http://schemas.openxmlformats.org/officeDocument/2006/relationships/image" Id="rId9"/><Relationship Target="../media/image16.png" Type="http://schemas.openxmlformats.org/officeDocument/2006/relationships/image" Id="rId6"/><Relationship Target="../media/image26.png" Type="http://schemas.openxmlformats.org/officeDocument/2006/relationships/image" Id="rId5"/><Relationship Target="../media/image20.png" Type="http://schemas.openxmlformats.org/officeDocument/2006/relationships/image" Id="rId8"/><Relationship Target="../media/image19.png" Type="http://schemas.openxmlformats.org/officeDocument/2006/relationships/image" Id="rId7"/></Relationships>
</file>

<file path=ppt/slides/_rels/slide13.xml.rels><?xml version="1.0" encoding="UTF-8" standalone="yes"?><Relationships xmlns="http://schemas.openxmlformats.org/package/2006/relationships"><Relationship Target="../notesSlides/notesSlide13.xml" Type="http://schemas.openxmlformats.org/officeDocument/2006/relationships/notesSlide" Id="rId2"/><Relationship Target="../slideLayouts/slideLayout4.xml" Type="http://schemas.openxmlformats.org/officeDocument/2006/relationships/slideLayout" Id="rId1"/><Relationship Target="../media/image00.png" Type="http://schemas.openxmlformats.org/officeDocument/2006/relationships/image" Id="rId4"/><Relationship Target="../media/image02.png" Type="http://schemas.openxmlformats.org/officeDocument/2006/relationships/image" Id="rId3"/><Relationship Target="../media/image15.png" Type="http://schemas.openxmlformats.org/officeDocument/2006/relationships/image" Id="rId5"/></Relationships>
</file>

<file path=ppt/slides/_rels/slide14.xml.rels><?xml version="1.0" encoding="UTF-8" standalone="yes"?><Relationships xmlns="http://schemas.openxmlformats.org/package/2006/relationships"><Relationship Target="../notesSlides/notesSlide14.xml" Type="http://schemas.openxmlformats.org/officeDocument/2006/relationships/notesSlide" Id="rId2"/><Relationship Target="../slideLayouts/slideLayout4.xml" Type="http://schemas.openxmlformats.org/officeDocument/2006/relationships/slideLayout" Id="rId1"/><Relationship Target="../media/image02.png" Type="http://schemas.openxmlformats.org/officeDocument/2006/relationships/image" Id="rId4"/><Relationship Target="../media/image00.png" Type="http://schemas.openxmlformats.org/officeDocument/2006/relationships/image" Id="rId3"/><Relationship Target="../media/image17.png" Type="http://schemas.openxmlformats.org/officeDocument/2006/relationships/image" Id="rId6"/><Relationship Target="../media/image18.png" Type="http://schemas.openxmlformats.org/officeDocument/2006/relationships/image" Id="rId5"/></Relationships>
</file>

<file path=ppt/slides/_rels/slide15.xml.rels><?xml version="1.0" encoding="UTF-8" standalone="yes"?><Relationships xmlns="http://schemas.openxmlformats.org/package/2006/relationships"><Relationship Target="../notesSlides/notesSlide15.xml" Type="http://schemas.openxmlformats.org/officeDocument/2006/relationships/notesSlide" Id="rId2"/><Relationship Target="../slideLayouts/slideLayout4.xml" Type="http://schemas.openxmlformats.org/officeDocument/2006/relationships/slideLayout" Id="rId1"/><Relationship Target="../media/image40.png" Type="http://schemas.openxmlformats.org/officeDocument/2006/relationships/image" Id="rId10"/><Relationship Target="../media/image00.png" Type="http://schemas.openxmlformats.org/officeDocument/2006/relationships/image" Id="rId4"/><Relationship Target="../media/image31.png" Type="http://schemas.openxmlformats.org/officeDocument/2006/relationships/image" Id="rId11"/><Relationship Target="../media/image29.png" Type="http://schemas.openxmlformats.org/officeDocument/2006/relationships/image" Id="rId3"/><Relationship Target="../media/image27.png" Type="http://schemas.openxmlformats.org/officeDocument/2006/relationships/image" Id="rId9"/><Relationship Target="../media/image23.png" Type="http://schemas.openxmlformats.org/officeDocument/2006/relationships/image" Id="rId6"/><Relationship Target="../media/image02.png" Type="http://schemas.openxmlformats.org/officeDocument/2006/relationships/image" Id="rId5"/><Relationship Target="../media/image33.png" Type="http://schemas.openxmlformats.org/officeDocument/2006/relationships/image" Id="rId8"/><Relationship Target="../media/image21.png" Type="http://schemas.openxmlformats.org/officeDocument/2006/relationships/image" Id="rId7"/></Relationships>
</file>

<file path=ppt/slides/_rels/slide16.xml.rels><?xml version="1.0" encoding="UTF-8" standalone="yes"?><Relationships xmlns="http://schemas.openxmlformats.org/package/2006/relationships"><Relationship Target="../notesSlides/notesSlide16.xml" Type="http://schemas.openxmlformats.org/officeDocument/2006/relationships/notesSlide" Id="rId2"/><Relationship Target="../slideLayouts/slideLayout4.xml" Type="http://schemas.openxmlformats.org/officeDocument/2006/relationships/slideLayout" Id="rId1"/><Relationship Target="../media/image02.png" Type="http://schemas.openxmlformats.org/officeDocument/2006/relationships/image" Id="rId4"/><Relationship Target="../media/image00.png" Type="http://schemas.openxmlformats.org/officeDocument/2006/relationships/image" Id="rId3"/><Relationship Target="../media/image40.png" Type="http://schemas.openxmlformats.org/officeDocument/2006/relationships/image" Id="rId9"/><Relationship Target="../media/image21.png" Type="http://schemas.openxmlformats.org/officeDocument/2006/relationships/image" Id="rId6"/><Relationship Target="../media/image23.png" Type="http://schemas.openxmlformats.org/officeDocument/2006/relationships/image" Id="rId5"/><Relationship Target="../media/image38.png" Type="http://schemas.openxmlformats.org/officeDocument/2006/relationships/image" Id="rId8"/><Relationship Target="../media/image30.png" Type="http://schemas.openxmlformats.org/officeDocument/2006/relationships/image" Id="rId7"/></Relationships>
</file>

<file path=ppt/slides/_rels/slide17.xml.rels><?xml version="1.0" encoding="UTF-8" standalone="yes"?><Relationships xmlns="http://schemas.openxmlformats.org/package/2006/relationships"><Relationship Target="../media/image36.png" Type="http://schemas.openxmlformats.org/officeDocument/2006/relationships/image" Id="rId12"/><Relationship Target="../notesSlides/notesSlide17.xml" Type="http://schemas.openxmlformats.org/officeDocument/2006/relationships/notesSlide" Id="rId2"/><Relationship Target="../slideLayouts/slideLayout4.xml" Type="http://schemas.openxmlformats.org/officeDocument/2006/relationships/slideLayout" Id="rId1"/><Relationship Target="../media/image30.png" Type="http://schemas.openxmlformats.org/officeDocument/2006/relationships/image" Id="rId10"/><Relationship Target="../media/image00.png" Type="http://schemas.openxmlformats.org/officeDocument/2006/relationships/image" Id="rId4"/><Relationship Target="../media/image37.png" Type="http://schemas.openxmlformats.org/officeDocument/2006/relationships/image" Id="rId11"/><Relationship Target="../media/image32.png" Type="http://schemas.openxmlformats.org/officeDocument/2006/relationships/image" Id="rId3"/><Relationship Target="../media/image39.png" Type="http://schemas.openxmlformats.org/officeDocument/2006/relationships/image" Id="rId9"/><Relationship Target="../media/image35.png" Type="http://schemas.openxmlformats.org/officeDocument/2006/relationships/image" Id="rId6"/><Relationship Target="../media/image21.png" Type="http://schemas.openxmlformats.org/officeDocument/2006/relationships/image" Id="rId5"/><Relationship Target="../media/image27.png" Type="http://schemas.openxmlformats.org/officeDocument/2006/relationships/image" Id="rId8"/><Relationship Target="../media/image18.png" Type="http://schemas.openxmlformats.org/officeDocument/2006/relationships/image" Id="rId7"/></Relationships>
</file>

<file path=ppt/slides/_rels/slide18.xml.rels><?xml version="1.0" encoding="UTF-8" standalone="yes"?><Relationships xmlns="http://schemas.openxmlformats.org/package/2006/relationships"><Relationship Target="../notesSlides/notesSlide18.xml" Type="http://schemas.openxmlformats.org/officeDocument/2006/relationships/notesSlide" Id="rId2"/><Relationship Target="../slideLayouts/slideLayout4.xml" Type="http://schemas.openxmlformats.org/officeDocument/2006/relationships/slideLayout" Id="rId1"/><Relationship Target="../media/image00.png" Type="http://schemas.openxmlformats.org/officeDocument/2006/relationships/image" Id="rId4"/><Relationship Target="www.minordistractions.com" Type="http://schemas.openxmlformats.org/officeDocument/2006/relationships/hyperlink" TargetMode="External" Id="rId3"/><Relationship Target="../media/image23.png" Type="http://schemas.openxmlformats.org/officeDocument/2006/relationships/image" Id="rId6"/><Relationship Target="../media/image02.png" Type="http://schemas.openxmlformats.org/officeDocument/2006/relationships/image" Id="rId5"/><Relationship Target="../media/image17.png" Type="http://schemas.openxmlformats.org/officeDocument/2006/relationships/image" Id="rId7"/></Relationships>
</file>

<file path=ppt/slides/_rels/slide19.xml.rels><?xml version="1.0" encoding="UTF-8" standalone="yes"?><Relationships xmlns="http://schemas.openxmlformats.org/package/2006/relationships"><Relationship Target="../notesSlides/notesSlide19.xml" Type="http://schemas.openxmlformats.org/officeDocument/2006/relationships/notesSlide" Id="rId2"/><Relationship Target="../slideLayouts/slideLayout4.xml" Type="http://schemas.openxmlformats.org/officeDocument/2006/relationships/slideLayout" Id="rId1"/><Relationship Target="../media/image02.png" Type="http://schemas.openxmlformats.org/officeDocument/2006/relationships/image" Id="rId4"/><Relationship Target="../media/image00.png" Type="http://schemas.openxmlformats.org/officeDocument/2006/relationships/image" Id="rId3"/><Relationship Target="../media/image41.png" Type="http://schemas.openxmlformats.org/officeDocument/2006/relationships/image" Id="rId6"/><Relationship Target="../media/image23.png" Type="http://schemas.openxmlformats.org/officeDocument/2006/relationships/image" Id="rId5"/><Relationship Target="../media/image34.png" Type="http://schemas.openxmlformats.org/officeDocument/2006/relationships/image" Id="rId8"/><Relationship Target="../media/image21.png" Type="http://schemas.openxmlformats.org/officeDocument/2006/relationships/image" Id="rId7"/></Relationships>
</file>

<file path=ppt/slides/_rels/slide2.xml.rels><?xml version="1.0" encoding="UTF-8" standalone="yes"?><Relationships xmlns="http://schemas.openxmlformats.org/package/2006/relationships"><Relationship Target="../notesSlides/notesSlide2.xml" Type="http://schemas.openxmlformats.org/officeDocument/2006/relationships/notesSlide" Id="rId2"/><Relationship Target="../slideLayouts/slideLayout4.xml" Type="http://schemas.openxmlformats.org/officeDocument/2006/relationships/slideLayout" Id="rId1"/><Relationship Target="../media/image06.png" Type="http://schemas.openxmlformats.org/officeDocument/2006/relationships/image" Id="rId4"/><Relationship Target="../media/image00.png" Type="http://schemas.openxmlformats.org/officeDocument/2006/relationships/image" Id="rId3"/><Relationship Target="../media/image07.png" Type="http://schemas.openxmlformats.org/officeDocument/2006/relationships/image" Id="rId9"/><Relationship Target="../media/image08.png" Type="http://schemas.openxmlformats.org/officeDocument/2006/relationships/image" Id="rId6"/><Relationship Target="../media/image05.png" Type="http://schemas.openxmlformats.org/officeDocument/2006/relationships/image" Id="rId5"/><Relationship Target="../media/image22.png" Type="http://schemas.openxmlformats.org/officeDocument/2006/relationships/image" Id="rId8"/><Relationship Target="../media/image02.png" Type="http://schemas.openxmlformats.org/officeDocument/2006/relationships/image" Id="rId7"/></Relationships>
</file>

<file path=ppt/slides/_rels/slide20.xml.rels><?xml version="1.0" encoding="UTF-8" standalone="yes"?><Relationships xmlns="http://schemas.openxmlformats.org/package/2006/relationships"><Relationship Target="../notesSlides/notesSlide20.xml" Type="http://schemas.openxmlformats.org/officeDocument/2006/relationships/notesSlide" Id="rId2"/><Relationship Target="../slideLayouts/slideLayout4.xml" Type="http://schemas.openxmlformats.org/officeDocument/2006/relationships/slideLayout" Id="rId1"/><Relationship Target="../media/image00.png" Type="http://schemas.openxmlformats.org/officeDocument/2006/relationships/image" Id="rId3"/></Relationships>
</file>

<file path=ppt/slides/_rels/slide21.xml.rels><?xml version="1.0" encoding="UTF-8" standalone="yes"?><Relationships xmlns="http://schemas.openxmlformats.org/package/2006/relationships"><Relationship Target="../notesSlides/notesSlide21.xml" Type="http://schemas.openxmlformats.org/officeDocument/2006/relationships/notesSlide" Id="rId2"/><Relationship Target="../slideLayouts/slideLayout1.xml" Type="http://schemas.openxmlformats.org/officeDocument/2006/relationships/slideLayout" Id="rId1"/></Relationships>
</file>

<file path=ppt/slides/_rels/slide22.xml.rels><?xml version="1.0" encoding="UTF-8" standalone="yes"?><Relationships xmlns="http://schemas.openxmlformats.org/package/2006/relationships"><Relationship Target="../notesSlides/notesSlide22.xml" Type="http://schemas.openxmlformats.org/officeDocument/2006/relationships/notesSlide" Id="rId2"/><Relationship Target="../slideLayouts/slideLayout3.xml" Type="http://schemas.openxmlformats.org/officeDocument/2006/relationships/slideLayout" Id="rId1"/></Relationships>
</file>

<file path=ppt/slides/_rels/slide3.xml.rels><?xml version="1.0" encoding="UTF-8" standalone="yes"?><Relationships xmlns="http://schemas.openxmlformats.org/package/2006/relationships"><Relationship Target="../notesSlides/notesSlide3.xml" Type="http://schemas.openxmlformats.org/officeDocument/2006/relationships/notesSlide" Id="rId2"/><Relationship Target="../slideLayouts/slideLayout3.xml" Type="http://schemas.openxmlformats.org/officeDocument/2006/relationships/slideLayout" Id="rId1"/></Relationships>
</file>

<file path=ppt/slides/_rels/slide4.xml.rels><?xml version="1.0" encoding="UTF-8" standalone="yes"?><Relationships xmlns="http://schemas.openxmlformats.org/package/2006/relationships"><Relationship Target="../notesSlides/notesSlide4.xml" Type="http://schemas.openxmlformats.org/officeDocument/2006/relationships/notesSlide" Id="rId2"/><Relationship Target="../slideLayouts/slideLayout4.xml" Type="http://schemas.openxmlformats.org/officeDocument/2006/relationships/slideLayout" Id="rId1"/><Relationship Target="../media/image08.png" Type="http://schemas.openxmlformats.org/officeDocument/2006/relationships/image" Id="rId4"/><Relationship Target="../media/image00.png" Type="http://schemas.openxmlformats.org/officeDocument/2006/relationships/image" Id="rId3"/><Relationship Target="../media/image22.png" Type="http://schemas.openxmlformats.org/officeDocument/2006/relationships/image" Id="rId5"/></Relationships>
</file>

<file path=ppt/slides/_rels/slide5.xml.rels><?xml version="1.0" encoding="UTF-8" standalone="yes"?><Relationships xmlns="http://schemas.openxmlformats.org/package/2006/relationships"><Relationship Target="../notesSlides/notesSlide5.xml" Type="http://schemas.openxmlformats.org/officeDocument/2006/relationships/notesSlide" Id="rId2"/><Relationship Target="../slideLayouts/slideLayout4.xml" Type="http://schemas.openxmlformats.org/officeDocument/2006/relationships/slideLayout" Id="rId1"/><Relationship Target="../media/image06.png" Type="http://schemas.openxmlformats.org/officeDocument/2006/relationships/image" Id="rId4"/><Relationship Target="../media/image00.png" Type="http://schemas.openxmlformats.org/officeDocument/2006/relationships/image" Id="rId3"/><Relationship Target="../media/image11.png" Type="http://schemas.openxmlformats.org/officeDocument/2006/relationships/image" Id="rId6"/><Relationship Target="../media/image04.png" Type="http://schemas.openxmlformats.org/officeDocument/2006/relationships/image" Id="rId5"/></Relationships>
</file>

<file path=ppt/slides/_rels/slide6.xml.rels><?xml version="1.0" encoding="UTF-8" standalone="yes"?><Relationships xmlns="http://schemas.openxmlformats.org/package/2006/relationships"><Relationship Target="../notesSlides/notesSlide6.xml" Type="http://schemas.openxmlformats.org/officeDocument/2006/relationships/notesSlide" Id="rId2"/><Relationship Target="../slideLayouts/slideLayout4.xml" Type="http://schemas.openxmlformats.org/officeDocument/2006/relationships/slideLayout" Id="rId1"/><Relationship Target="../media/image28.png" Type="http://schemas.openxmlformats.org/officeDocument/2006/relationships/image" Id="rId4"/><Relationship Target="../media/image00.png" Type="http://schemas.openxmlformats.org/officeDocument/2006/relationships/image" Id="rId3"/></Relationships>
</file>

<file path=ppt/slides/_rels/slide7.xml.rels><?xml version="1.0" encoding="UTF-8" standalone="yes"?><Relationships xmlns="http://schemas.openxmlformats.org/package/2006/relationships"><Relationship Target="../notesSlides/notesSlide7.xml" Type="http://schemas.openxmlformats.org/officeDocument/2006/relationships/notesSlide" Id="rId2"/><Relationship Target="../slideLayouts/slideLayout3.xml" Type="http://schemas.openxmlformats.org/officeDocument/2006/relationships/slideLayout" Id="rId1"/></Relationships>
</file>

<file path=ppt/slides/_rels/slide8.xml.rels><?xml version="1.0" encoding="UTF-8" standalone="yes"?><Relationships xmlns="http://schemas.openxmlformats.org/package/2006/relationships"><Relationship Target="../notesSlides/notesSlide8.xml" Type="http://schemas.openxmlformats.org/officeDocument/2006/relationships/notesSlide" Id="rId2"/><Relationship Target="../slideLayouts/slideLayout4.xml" Type="http://schemas.openxmlformats.org/officeDocument/2006/relationships/slideLayout" Id="rId1"/><Relationship Target="../media/image09.png" Type="http://schemas.openxmlformats.org/officeDocument/2006/relationships/image" Id="rId4"/><Relationship Target="../media/image00.png" Type="http://schemas.openxmlformats.org/officeDocument/2006/relationships/image" Id="rId3"/></Relationships>
</file>

<file path=ppt/slides/_rels/slide9.xml.rels><?xml version="1.0" encoding="UTF-8" standalone="yes"?><Relationships xmlns="http://schemas.openxmlformats.org/package/2006/relationships"><Relationship Target="../notesSlides/notesSlide9.xml" Type="http://schemas.openxmlformats.org/officeDocument/2006/relationships/notesSlide" Id="rId2"/><Relationship Target="../slideLayouts/slideLayout4.xml" Type="http://schemas.openxmlformats.org/officeDocument/2006/relationships/slideLayout" Id="rId1"/><Relationship Target="../media/image10.png" Type="http://schemas.openxmlformats.org/officeDocument/2006/relationships/image" Id="rId4"/><Relationship Target="../media/image00.png" Type="http://schemas.openxmlformats.org/officeDocument/2006/relationships/image" Id="rId3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" name="Shape 1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9" name="Shape 19"/>
          <p:cNvSpPr txBox="1"/>
          <p:nvPr>
            <p:ph type="ctrTitle"/>
          </p:nvPr>
        </p:nvSpPr>
        <p:spPr>
          <a:xfrm>
            <a:off y="3048000" x="914400"/>
            <a:ext cy="1295400" cx="840739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algn="ctr" rtl="0">
              <a:lnSpc>
                <a:spcPct val="100000"/>
              </a:lnSpc>
              <a:buNone/>
            </a:pPr>
            <a:r>
              <a:rPr sz="48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Creature Freaks</a:t>
            </a:r>
          </a:p>
        </p:txBody>
      </p:sp>
      <p:sp>
        <p:nvSpPr>
          <p:cNvPr id="20" name="Shape 20"/>
          <p:cNvSpPr txBox="1"/>
          <p:nvPr>
            <p:ph idx="1" type="subTitle"/>
          </p:nvPr>
        </p:nvSpPr>
        <p:spPr>
          <a:xfrm>
            <a:off y="4572000" x="1828800"/>
            <a:ext cy="990599" cx="657859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/>
        </p:txBody>
      </p:sp>
      <p:sp>
        <p:nvSpPr>
          <p:cNvPr id="21" name="Shape 21"/>
          <p:cNvSpPr/>
          <p:nvPr/>
        </p:nvSpPr>
        <p:spPr>
          <a:xfrm>
            <a:off y="1700" x="1700"/>
            <a:ext cy="728125" cx="10175925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id="22" name="Shape 22"/>
          <p:cNvSpPr/>
          <p:nvPr/>
        </p:nvSpPr>
        <p:spPr>
          <a:xfrm>
            <a:off y="0" x="0"/>
            <a:ext cy="727124" cx="10161824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sp>
      <p:sp>
        <p:nvSpPr>
          <p:cNvPr id="23" name="Shape 23"/>
          <p:cNvSpPr/>
          <p:nvPr/>
        </p:nvSpPr>
        <p:spPr>
          <a:xfrm>
            <a:off y="2137200" x="2850975"/>
            <a:ext cy="4131975" cx="550930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</p:sp>
      <p:sp>
        <p:nvSpPr>
          <p:cNvPr id="24" name="Shape 24"/>
          <p:cNvSpPr/>
          <p:nvPr/>
        </p:nvSpPr>
        <p:spPr>
          <a:xfrm>
            <a:off y="907725" x="195175"/>
            <a:ext cy="1624425" cx="1624425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" name="Shape 14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y="711175" x="0"/>
            <a:ext cy="983974" cx="961752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42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Delete</a:t>
            </a:r>
          </a:p>
        </p:txBody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y="1828800" x="304800"/>
            <a:ext cy="5562600" cx="454659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2666" lang="en-US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Press Delete</a:t>
            </a:r>
          </a:p>
          <a:p>
            <a:pPr rtl="0">
              <a:lnSpc>
                <a:spcPct val="100000"/>
              </a:lnSpc>
              <a:buNone/>
            </a:pPr>
            <a:r>
              <a:rPr sz="2666" lang="en-US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Image: A puff of cloud </a:t>
            </a:r>
          </a:p>
          <a:p>
            <a:r>
              <a:t/>
            </a:r>
          </a:p>
          <a:p>
            <a:pPr rtl="0">
              <a:lnSpc>
                <a:spcPct val="100000"/>
              </a:lnSpc>
              <a:buNone/>
            </a:pPr>
            <a:r>
              <a:rPr sz="2666" lang="en-US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Sound: </a:t>
            </a:r>
          </a:p>
          <a:p>
            <a:pPr rtl="0">
              <a:lnSpc>
                <a:spcPct val="100000"/>
              </a:lnSpc>
              <a:buNone/>
            </a:pPr>
            <a:r>
              <a:rPr sz="2666" lang="en-US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1-whoosh</a:t>
            </a:r>
          </a:p>
          <a:p>
            <a:r>
              <a:t/>
            </a:r>
          </a:p>
          <a:p>
            <a:pPr rtl="0">
              <a:lnSpc>
                <a:spcPct val="100000"/>
              </a:lnSpc>
              <a:buNone/>
            </a:pPr>
            <a:r>
              <a:rPr sz="2666" lang="en-US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2-If no part is selected, a </a:t>
            </a:r>
          </a:p>
          <a:p>
            <a:pPr rtl="0">
              <a:lnSpc>
                <a:spcPct val="100000"/>
              </a:lnSpc>
              <a:buNone/>
            </a:pPr>
            <a:r>
              <a:rPr sz="2666" lang="en-US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‘bonk’ sound plays</a:t>
            </a:r>
          </a:p>
          <a:p>
            <a:r>
              <a:t/>
            </a:r>
          </a:p>
          <a:p>
            <a:r>
              <a:t/>
            </a:r>
          </a:p>
        </p:txBody>
      </p:sp>
      <p:sp>
        <p:nvSpPr>
          <p:cNvPr id="146" name="Shape 146"/>
          <p:cNvSpPr/>
          <p:nvPr/>
        </p:nvSpPr>
        <p:spPr>
          <a:xfrm>
            <a:off y="0" x="0"/>
            <a:ext cy="727124" cx="1016182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id="147" name="Shape 147"/>
          <p:cNvSpPr/>
          <p:nvPr/>
        </p:nvSpPr>
        <p:spPr>
          <a:xfrm>
            <a:off y="4368775" x="7416800"/>
            <a:ext cy="2489200" cx="2095500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sp>
      <p:sp>
        <p:nvSpPr>
          <p:cNvPr id="148" name="Shape 148"/>
          <p:cNvSpPr/>
          <p:nvPr/>
        </p:nvSpPr>
        <p:spPr>
          <a:xfrm>
            <a:off y="3048000" x="4572000"/>
            <a:ext cy="2374875" cx="242570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" name="Shape 15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y="711175" x="0"/>
            <a:ext cy="983974" cx="961752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42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Dungeon</a:t>
            </a:r>
          </a:p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y="2035075" x="273125"/>
            <a:ext cy="5321125" cx="3680000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 lvl="0" marR="0" indent="-135466" marL="381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70940"/>
              <a:buFont typeface="Arial"/>
              <a:buChar char="•"/>
            </a:pPr>
            <a:r>
              <a:rPr sz="13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
</a:t>
            </a:r>
            <a:r>
              <a:rPr sz="13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Delete Creature: Pressing Skull triggers auto-animation that wipes out creature.</a:t>
            </a:r>
          </a:p>
          <a:p>
            <a:pPr rtl="0" lvl="0" marR="0" indent="-135466" marL="381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70939"/>
              <a:buFont typeface="Arial"/>
              <a:buChar char="•"/>
            </a:pPr>
            <a:r>
              <a:rPr sz="1333" lang="en-US"/>
              <a:t>(phase 2/optional) To Name Creature: Pressing empty sign above creature brings up keyboard.</a:t>
            </a:r>
          </a:p>
          <a:p>
            <a:pPr rtl="0" lvl="0" indent="-135466" marL="381000">
              <a:buClr>
                <a:srgbClr val="000000"/>
              </a:buClr>
              <a:buSzPct val="170940"/>
              <a:buFont typeface="Arial"/>
              <a:buChar char="•"/>
            </a:pPr>
            <a:r>
              <a:rPr sz="1333" lang="en-US"/>
              <a:t>(phase 2/optional)  </a:t>
            </a:r>
            <a:r>
              <a:rPr sz="13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Save Multiple Creatures: Press PLUS-Sign in all labels but 'main' </a:t>
            </a:r>
          </a:p>
          <a:p>
            <a:pPr rtl="0">
              <a:lnSpc>
                <a:spcPct val="100000"/>
              </a:lnSpc>
              <a:buNone/>
            </a:pPr>
            <a:r>
              <a:rPr b="1"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sounds:</a:t>
            </a:r>
          </a:p>
          <a:p>
            <a:pPr rtl="0">
              <a:lnSpc>
                <a:spcPct val="100000"/>
              </a:lnSpc>
              <a:buNone/>
            </a:pPr>
            <a:r>
              <a:rPr b="1"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Delete Creature</a:t>
            </a:r>
          </a:p>
        </p:txBody>
      </p:sp>
      <p:sp>
        <p:nvSpPr>
          <p:cNvPr id="155" name="Shape 155"/>
          <p:cNvSpPr txBox="1"/>
          <p:nvPr>
            <p:ph idx="2" type="body"/>
          </p:nvPr>
        </p:nvSpPr>
        <p:spPr>
          <a:xfrm>
            <a:off y="1828800" x="5384800"/>
            <a:ext cy="5562600" cx="454659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</a:p>
        </p:txBody>
      </p:sp>
      <p:sp>
        <p:nvSpPr>
          <p:cNvPr id="156" name="Shape 156"/>
          <p:cNvSpPr/>
          <p:nvPr/>
        </p:nvSpPr>
        <p:spPr>
          <a:xfrm>
            <a:off y="0" x="0"/>
            <a:ext cy="727124" cx="1016182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id="157" name="Shape 157"/>
          <p:cNvSpPr/>
          <p:nvPr/>
        </p:nvSpPr>
        <p:spPr>
          <a:xfrm>
            <a:off y="1774144" x="3953126"/>
            <a:ext cy="4071699" cx="5453474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" name="Shape 16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62" name="Shape 162"/>
          <p:cNvSpPr/>
          <p:nvPr/>
        </p:nvSpPr>
        <p:spPr>
          <a:xfrm>
            <a:off y="5994375" x="3962400"/>
            <a:ext cy="1609725" cx="17774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id="163" name="Shape 163"/>
          <p:cNvSpPr txBox="1"/>
          <p:nvPr>
            <p:ph type="title"/>
          </p:nvPr>
        </p:nvSpPr>
        <p:spPr>
          <a:xfrm>
            <a:off y="711175" x="0"/>
            <a:ext cy="983974" cx="961752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 lvl="0">
              <a:lnSpc>
                <a:spcPct val="100000"/>
              </a:lnSpc>
              <a:buNone/>
            </a:pPr>
            <a:r>
              <a:rPr sz="42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Dungeon-delete</a:t>
            </a:r>
          </a:p>
          <a:p>
            <a:r>
              <a:t/>
            </a:r>
          </a:p>
        </p:txBody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y="1818700" x="291800"/>
            <a:ext cy="5558874" cx="454604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sounds:</a:t>
            </a:r>
          </a:p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Delete Creature</a:t>
            </a:r>
          </a:p>
          <a:p>
            <a:r>
              <a:t/>
            </a:r>
          </a:p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Touch:</a:t>
            </a:r>
          </a:p>
          <a:p>
            <a:pPr rtl="0">
              <a:lnSpc>
                <a:spcPct val="100000"/>
              </a:lnSpc>
              <a:buNone/>
            </a:pPr>
            <a:r>
              <a:rPr b="1"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Skull</a:t>
            </a:r>
            <a:r>
              <a:rPr b="0"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 </a:t>
            </a:r>
          </a:p>
          <a:p>
            <a:pPr rtl="0" lvl="0" marR="0" indent="-169333" marL="381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3742"/>
              <a:buFont typeface="Arial"/>
              <a:buChar char="•"/>
            </a:pPr>
            <a:r>
              <a:rPr b="0"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x/checkmark confirm overlay comes up </a:t>
            </a:r>
          </a:p>
          <a:p>
            <a:pPr rtl="0" lvl="0" marR="0" indent="-169333" marL="381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3742"/>
              <a:buFont typeface="Arial"/>
              <a:buChar char="•"/>
            </a:pPr>
            <a:r>
              <a:rPr b="0"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-delete animation comes in behind bars. Deletes center creature</a:t>
            </a:r>
          </a:p>
          <a:p>
            <a:pPr rtl="0" lvl="0" marR="0" indent="-169333" marL="381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3742"/>
              <a:buFont typeface="Arial"/>
              <a:buChar char="•"/>
            </a:pPr>
            <a:r>
              <a:rPr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-1 of 3 random delete images</a:t>
            </a:r>
          </a:p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</a:p>
          <a:p>
            <a:pPr rtl="0">
              <a:lnSpc>
                <a:spcPct val="100000"/>
              </a:lnSpc>
              <a:buNone/>
            </a:pPr>
            <a:r>
              <a:rPr lang="en-US"/>
              <a:t>See Quicktime movie for example</a:t>
            </a:r>
          </a:p>
        </p:txBody>
      </p:sp>
      <p:sp>
        <p:nvSpPr>
          <p:cNvPr id="165" name="Shape 165"/>
          <p:cNvSpPr txBox="1"/>
          <p:nvPr>
            <p:ph idx="2" type="body"/>
          </p:nvPr>
        </p:nvSpPr>
        <p:spPr>
          <a:xfrm>
            <a:off y="1828800" x="5384800"/>
            <a:ext cy="5562600" cx="454659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</a:p>
        </p:txBody>
      </p:sp>
      <p:sp>
        <p:nvSpPr>
          <p:cNvPr id="166" name="Shape 166"/>
          <p:cNvSpPr/>
          <p:nvPr/>
        </p:nvSpPr>
        <p:spPr>
          <a:xfrm>
            <a:off y="0" x="0"/>
            <a:ext cy="727124" cx="10161824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sp>
      <p:sp>
        <p:nvSpPr>
          <p:cNvPr id="167" name="Shape 167"/>
          <p:cNvSpPr/>
          <p:nvPr/>
        </p:nvSpPr>
        <p:spPr>
          <a:xfrm>
            <a:off y="705925" x="4059325"/>
            <a:ext cy="2905850" cx="3874475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</p:sp>
      <p:sp>
        <p:nvSpPr>
          <p:cNvPr id="168" name="Shape 168"/>
          <p:cNvSpPr/>
          <p:nvPr/>
        </p:nvSpPr>
        <p:spPr>
          <a:xfrm>
            <a:off y="1540325" x="5121250"/>
            <a:ext cy="1291524" cx="1915750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</p:sp>
      <p:sp>
        <p:nvSpPr>
          <p:cNvPr id="169" name="Shape 169"/>
          <p:cNvSpPr/>
          <p:nvPr/>
        </p:nvSpPr>
        <p:spPr>
          <a:xfrm>
            <a:off y="5791200" x="6299200"/>
            <a:ext cy="1738675" cx="1674875"/>
          </a:xfrm>
          <a:prstGeom prst="rect">
            <a:avLst/>
          </a:prstGeom>
          <a:blipFill>
            <a:blip r:embed="rId7"/>
            <a:stretch>
              <a:fillRect/>
            </a:stretch>
          </a:blipFill>
        </p:spPr>
      </p:sp>
      <p:sp>
        <p:nvSpPr>
          <p:cNvPr id="170" name="Shape 170"/>
          <p:cNvSpPr/>
          <p:nvPr/>
        </p:nvSpPr>
        <p:spPr>
          <a:xfrm>
            <a:off y="6299175" x="8229600"/>
            <a:ext cy="1083824" cx="1908949"/>
          </a:xfrm>
          <a:prstGeom prst="rect">
            <a:avLst/>
          </a:prstGeom>
          <a:blipFill>
            <a:blip r:embed="rId8"/>
            <a:stretch>
              <a:fillRect/>
            </a:stretch>
          </a:blipFill>
        </p:spPr>
      </p:sp>
      <p:sp>
        <p:nvSpPr>
          <p:cNvPr id="171" name="Shape 171"/>
          <p:cNvSpPr/>
          <p:nvPr/>
        </p:nvSpPr>
        <p:spPr>
          <a:xfrm>
            <a:off y="5791200" x="4876800"/>
            <a:ext cy="1147249" cx="1356374"/>
          </a:xfrm>
          <a:prstGeom prst="rect">
            <a:avLst/>
          </a:prstGeom>
          <a:blipFill>
            <a:blip r:embed="rId9"/>
            <a:stretch>
              <a:fillRect/>
            </a:stretch>
          </a:blipFill>
        </p:spPr>
      </p:sp>
      <p:sp>
        <p:nvSpPr>
          <p:cNvPr id="172" name="Shape 172"/>
          <p:cNvSpPr/>
          <p:nvPr/>
        </p:nvSpPr>
        <p:spPr>
          <a:xfrm>
            <a:off y="2946400" x="6502400"/>
            <a:ext cy="2525000" cx="3366675"/>
          </a:xfrm>
          <a:prstGeom prst="rect">
            <a:avLst/>
          </a:prstGeom>
          <a:blipFill>
            <a:blip r:embed="rId10"/>
            <a:stretch>
              <a:fillRect/>
            </a:stretch>
          </a:blipFill>
        </p:spPr>
      </p:sp>
      <p:sp>
        <p:nvSpPr>
          <p:cNvPr id="173" name="Shape 173"/>
          <p:cNvSpPr/>
          <p:nvPr/>
        </p:nvSpPr>
        <p:spPr>
          <a:xfrm rot="10800000" flipH="1">
            <a:off y="3663924" x="4883150"/>
            <a:ext cy="1397000" cx="1397000"/>
          </a:xfrm>
          <a:custGeom>
            <a:pathLst>
              <a:path w="21600" extrusionOk="0" h="21600">
                <a:moveTo>
                  <a:pt y="21600" x="5615"/>
                </a:moveTo>
                <a:lnTo>
                  <a:pt y="11173" x="5615"/>
                </a:lnTo>
                <a:cubicBezTo>
                  <a:pt y="11173" x="5615"/>
                  <a:pt y="11188" x="481"/>
                  <a:pt y="11173" x="435"/>
                </a:cubicBezTo>
                <a:cubicBezTo>
                  <a:pt y="11173" x="-550"/>
                  <a:pt y="10190" x="445"/>
                  <a:pt y="10190" x="445"/>
                </a:cubicBezTo>
                <a:lnTo>
                  <a:pt y="0" x="10795"/>
                </a:lnTo>
                <a:cubicBezTo>
                  <a:pt y="0" x="10795"/>
                  <a:pt y="10187" x="21119"/>
                  <a:pt y="10187" x="21141"/>
                </a:cubicBezTo>
                <a:cubicBezTo>
                  <a:pt y="11337" x="22165"/>
                  <a:pt y="11173" x="21155"/>
                  <a:pt y="11173" x="21155"/>
                </a:cubicBezTo>
                <a:lnTo>
                  <a:pt y="11173" x="15976"/>
                </a:lnTo>
                <a:lnTo>
                  <a:pt y="21600" x="15976"/>
                </a:lnTo>
                <a:lnTo>
                  <a:pt y="21600" x="5615"/>
                </a:lnTo>
                <a:close/>
              </a:path>
            </a:pathLst>
          </a:custGeom>
          <a:solidFill>
            <a:srgbClr val="FFFFFF"/>
          </a:solidFill>
          <a:ln w="12700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" name="Shape 17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78" name="Shape 178"/>
          <p:cNvSpPr/>
          <p:nvPr/>
        </p:nvSpPr>
        <p:spPr>
          <a:xfrm>
            <a:off y="3251200" x="1320800"/>
            <a:ext cy="4231100" cx="5743025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id="179" name="Shape 179"/>
          <p:cNvSpPr txBox="1"/>
          <p:nvPr>
            <p:ph type="title"/>
          </p:nvPr>
        </p:nvSpPr>
        <p:spPr>
          <a:xfrm>
            <a:off y="711175" x="0"/>
            <a:ext cy="983974" cx="961752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42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Play / Animate</a:t>
            </a:r>
          </a:p>
        </p:txBody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y="1321350" x="194475"/>
            <a:ext cy="4539525" cx="225937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creature is </a:t>
            </a:r>
          </a:p>
          <a:p>
            <a:pPr rtl="0">
              <a:lnSpc>
                <a:spcPct val="100000"/>
              </a:lnSpc>
              <a:buNone/>
            </a:pPr>
            <a:r>
              <a:rPr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breathing &amp; blinking when </a:t>
            </a:r>
          </a:p>
          <a:p>
            <a:pPr rtl="0">
              <a:lnSpc>
                <a:spcPct val="100000"/>
              </a:lnSpc>
              <a:buNone/>
            </a:pPr>
            <a:r>
              <a:rPr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play screen opens</a:t>
            </a:r>
          </a:p>
          <a:p>
            <a:r>
              <a:t/>
            </a:r>
          </a:p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Touch:</a:t>
            </a:r>
          </a:p>
          <a:p>
            <a:pPr rtl="0">
              <a:lnSpc>
                <a:spcPct val="100000"/>
              </a:lnSpc>
              <a:buNone/>
            </a:pPr>
            <a:r>
              <a:rPr b="1"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Arrow:</a:t>
            </a:r>
          </a:p>
          <a:p>
            <a:pPr rtl="0">
              <a:lnSpc>
                <a:spcPct val="100000"/>
              </a:lnSpc>
              <a:buNone/>
            </a:pPr>
            <a:r>
              <a:rPr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Album </a:t>
            </a:r>
          </a:p>
          <a:p>
            <a:pPr rtl="0">
              <a:lnSpc>
                <a:spcPct val="100000"/>
              </a:lnSpc>
              <a:buNone/>
            </a:pPr>
            <a:r>
              <a:rPr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animates </a:t>
            </a:r>
          </a:p>
          <a:p>
            <a:pPr rtl="0" lvl="0">
              <a:lnSpc>
                <a:spcPct val="100000"/>
              </a:lnSpc>
              <a:buNone/>
            </a:pPr>
            <a:r>
              <a:rPr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out/phase 2</a:t>
            </a:r>
          </a:p>
          <a:p>
            <a:pPr rtl="0">
              <a:lnSpc>
                <a:spcPct val="100000"/>
              </a:lnSpc>
              <a:buNone/>
            </a:pPr>
            <a:r>
              <a:rPr sz="1866" lang="en-US"/>
              <a:t>options</a:t>
            </a:r>
          </a:p>
          <a:p>
            <a:r>
              <a:t/>
            </a:r>
          </a:p>
          <a:p>
            <a:r>
              <a:t/>
            </a:r>
          </a:p>
          <a:p>
            <a:r>
              <a:t/>
            </a:r>
          </a:p>
          <a:p>
            <a:r>
              <a:t/>
            </a:r>
          </a:p>
          <a:p>
            <a:r>
              <a:t/>
            </a:r>
          </a:p>
        </p:txBody>
      </p:sp>
      <p:sp>
        <p:nvSpPr>
          <p:cNvPr id="181" name="Shape 181"/>
          <p:cNvSpPr txBox="1"/>
          <p:nvPr>
            <p:ph idx="2" type="body"/>
          </p:nvPr>
        </p:nvSpPr>
        <p:spPr>
          <a:xfrm>
            <a:off y="1117600" x="7315200"/>
            <a:ext cy="4843574" cx="3058050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Touch: </a:t>
            </a:r>
          </a:p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creature interaction:</a:t>
            </a:r>
          </a:p>
          <a:p>
            <a:pPr rtl="0">
              <a:lnSpc>
                <a:spcPct val="100000"/>
              </a:lnSpc>
              <a:buNone/>
            </a:pPr>
            <a:r>
              <a:rPr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-poking tummy=giggle sound; arms &amp; legs move; eyes close; mouth moves </a:t>
            </a:r>
          </a:p>
          <a:p>
            <a:pPr rtl="0">
              <a:lnSpc>
                <a:spcPct val="100000"/>
              </a:lnSpc>
              <a:buNone/>
            </a:pPr>
            <a:r>
              <a:rPr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-touch nose=sneezing sound; eyes &amp; head move</a:t>
            </a:r>
          </a:p>
          <a:p>
            <a:pPr rtl="0">
              <a:lnSpc>
                <a:spcPct val="100000"/>
              </a:lnSpc>
              <a:buNone/>
            </a:pPr>
            <a:r>
              <a:rPr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-touch anywhere else=roar</a:t>
            </a:r>
          </a:p>
          <a:p>
            <a:pPr rtl="0">
              <a:lnSpc>
                <a:spcPct val="100000"/>
              </a:lnSpc>
              <a:buNone/>
            </a:pPr>
            <a:r>
              <a:rPr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-- </a:t>
            </a:r>
          </a:p>
          <a:p>
            <a:pPr rtl="0">
              <a:lnSpc>
                <a:spcPct val="100000"/>
              </a:lnSpc>
              <a:buNone/>
            </a:pPr>
            <a:r>
              <a:rPr sz="1866" lang="en-US"/>
              <a:t>Phase 2/optional</a:t>
            </a:r>
            <a:r>
              <a:rPr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sz="14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talking when clicking on the </a:t>
            </a:r>
            <a:r>
              <a:rPr sz="1400" lang="en-US"/>
              <a:t>microphone (not pictured)</a:t>
            </a:r>
          </a:p>
          <a:p>
            <a:pPr rtl="0">
              <a:lnSpc>
                <a:spcPct val="100000"/>
              </a:lnSpc>
              <a:buNone/>
            </a:pPr>
            <a:r>
              <a:rPr sz="14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dragging body=rest of body pulls along</a:t>
            </a:r>
          </a:p>
          <a:p>
            <a:pPr rtl="0">
              <a:lnSpc>
                <a:spcPct val="100000"/>
              </a:lnSpc>
              <a:buNone/>
            </a:pPr>
            <a:r>
              <a:rPr sz="14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dragging limb"waggles" it </a:t>
            </a:r>
          </a:p>
        </p:txBody>
      </p:sp>
      <p:sp>
        <p:nvSpPr>
          <p:cNvPr id="182" name="Shape 182"/>
          <p:cNvSpPr/>
          <p:nvPr/>
        </p:nvSpPr>
        <p:spPr>
          <a:xfrm>
            <a:off y="0" x="0"/>
            <a:ext cy="727124" cx="10161824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sp>
      <p:sp>
        <p:nvSpPr>
          <p:cNvPr id="183" name="Shape 183"/>
          <p:cNvSpPr/>
          <p:nvPr/>
        </p:nvSpPr>
        <p:spPr>
          <a:xfrm>
            <a:off y="3251200" x="6400800"/>
            <a:ext cy="1218400" cx="611025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" name="Shape 18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y="711175" x="0"/>
            <a:ext cy="984000" cx="9617400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 lvl="0">
              <a:buNone/>
            </a:pPr>
            <a:r>
              <a:rPr sz="42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Photo Album /</a:t>
            </a:r>
            <a:r>
              <a:rPr sz="1800" lang="en-US"/>
              <a:t>all of these are Phase 2/options</a:t>
            </a:r>
            <a:r>
              <a:rPr sz="18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y="1321350" x="194475"/>
            <a:ext cy="3280575" cx="225937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Touch:</a:t>
            </a:r>
          </a:p>
          <a:p>
            <a:pPr rtl="0">
              <a:lnSpc>
                <a:spcPct val="100000"/>
              </a:lnSpc>
              <a:buNone/>
            </a:pPr>
            <a:r>
              <a:rPr b="1"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Arrow:</a:t>
            </a:r>
          </a:p>
          <a:p>
            <a:pPr rtl="0">
              <a:lnSpc>
                <a:spcPct val="100000"/>
              </a:lnSpc>
              <a:buNone/>
            </a:pPr>
            <a:r>
              <a:rPr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Album </a:t>
            </a:r>
          </a:p>
          <a:p>
            <a:pPr rtl="0">
              <a:lnSpc>
                <a:spcPct val="100000"/>
              </a:lnSpc>
              <a:buNone/>
            </a:pPr>
            <a:r>
              <a:rPr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animates out</a:t>
            </a:r>
          </a:p>
          <a:p>
            <a:r>
              <a:t/>
            </a:r>
          </a:p>
        </p:txBody>
      </p:sp>
      <p:sp>
        <p:nvSpPr>
          <p:cNvPr id="190" name="Shape 190"/>
          <p:cNvSpPr/>
          <p:nvPr/>
        </p:nvSpPr>
        <p:spPr>
          <a:xfrm>
            <a:off y="0" x="0"/>
            <a:ext cy="727124" cx="1016182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id="191" name="Shape 191"/>
          <p:cNvSpPr/>
          <p:nvPr/>
        </p:nvSpPr>
        <p:spPr>
          <a:xfrm>
            <a:off y="1316175" x="2335100"/>
            <a:ext cy="998775" cx="1355400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sp>
      <p:sp>
        <p:nvSpPr>
          <p:cNvPr id="192" name="Shape 192"/>
          <p:cNvSpPr/>
          <p:nvPr/>
        </p:nvSpPr>
        <p:spPr>
          <a:xfrm>
            <a:off y="3454375" x="1625600"/>
            <a:ext cy="1625600" cx="656590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</p:sp>
      <p:sp>
        <p:nvSpPr>
          <p:cNvPr id="193" name="Shape 193"/>
          <p:cNvSpPr/>
          <p:nvPr/>
        </p:nvSpPr>
        <p:spPr>
          <a:xfrm rot="10800000">
            <a:off y="5086349" x="1835150"/>
            <a:ext cy="694400" cx="585874"/>
          </a:xfrm>
          <a:custGeom>
            <a:pathLst>
              <a:path w="21600" extrusionOk="0" h="21600">
                <a:moveTo>
                  <a:pt y="13287" x="0"/>
                </a:moveTo>
                <a:lnTo>
                  <a:pt y="4934" x="8352"/>
                </a:lnTo>
                <a:cubicBezTo>
                  <a:pt y="4934" x="8352"/>
                  <a:pt y="828" x="4221"/>
                  <a:pt y="779" x="4196"/>
                </a:cubicBezTo>
                <a:cubicBezTo>
                  <a:pt y="-10" x="3405"/>
                  <a:pt y="0" x="4992"/>
                  <a:pt y="0" x="4992"/>
                </a:cubicBezTo>
                <a:lnTo>
                  <a:pt y="141" x="21460"/>
                </a:lnTo>
                <a:cubicBezTo>
                  <a:pt y="141" x="21460"/>
                  <a:pt y="16584" x="21582"/>
                  <a:pt y="16601" x="21600"/>
                </a:cubicBezTo>
                <a:cubicBezTo>
                  <a:pt y="18344" x="21501"/>
                  <a:pt y="17402" x="20821"/>
                  <a:pt y="17402" x="20821"/>
                </a:cubicBezTo>
                <a:lnTo>
                  <a:pt y="13247" x="16665"/>
                </a:lnTo>
                <a:lnTo>
                  <a:pt y="21600" x="8312"/>
                </a:lnTo>
                <a:lnTo>
                  <a:pt y="13287" x="0"/>
                </a:lnTo>
                <a:close/>
              </a:path>
            </a:pathLst>
          </a:custGeom>
          <a:solidFill>
            <a:srgbClr val="FFFFFF"/>
          </a:solidFill>
          <a:ln w="12700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94" name="Shape 194"/>
          <p:cNvSpPr/>
          <p:nvPr/>
        </p:nvSpPr>
        <p:spPr>
          <a:xfrm rot="10800000" flipH="1">
            <a:off y="5086349" x="7626350"/>
            <a:ext cy="694400" cx="585874"/>
          </a:xfrm>
          <a:custGeom>
            <a:pathLst>
              <a:path w="21600" extrusionOk="0" h="21600">
                <a:moveTo>
                  <a:pt y="13287" x="0"/>
                </a:moveTo>
                <a:lnTo>
                  <a:pt y="4934" x="8352"/>
                </a:lnTo>
                <a:cubicBezTo>
                  <a:pt y="4934" x="8352"/>
                  <a:pt y="828" x="4221"/>
                  <a:pt y="779" x="4196"/>
                </a:cubicBezTo>
                <a:cubicBezTo>
                  <a:pt y="-10" x="3405"/>
                  <a:pt y="0" x="4992"/>
                  <a:pt y="0" x="4992"/>
                </a:cubicBezTo>
                <a:lnTo>
                  <a:pt y="141" x="21460"/>
                </a:lnTo>
                <a:cubicBezTo>
                  <a:pt y="141" x="21460"/>
                  <a:pt y="16584" x="21582"/>
                  <a:pt y="16601" x="21600"/>
                </a:cubicBezTo>
                <a:cubicBezTo>
                  <a:pt y="18344" x="21501"/>
                  <a:pt y="17402" x="20821"/>
                  <a:pt y="17402" x="20821"/>
                </a:cubicBezTo>
                <a:lnTo>
                  <a:pt y="13247" x="16665"/>
                </a:lnTo>
                <a:lnTo>
                  <a:pt y="21600" x="8312"/>
                </a:lnTo>
                <a:lnTo>
                  <a:pt y="13287" x="0"/>
                </a:lnTo>
                <a:close/>
              </a:path>
            </a:pathLst>
          </a:custGeom>
          <a:solidFill>
            <a:srgbClr val="FFFFFF"/>
          </a:solidFill>
          <a:ln w="12700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95" name="Shape 195"/>
          <p:cNvSpPr/>
          <p:nvPr/>
        </p:nvSpPr>
        <p:spPr>
          <a:xfrm rot="10800000">
            <a:off y="4984724" x="3562350"/>
            <a:ext cy="694400" cx="585874"/>
          </a:xfrm>
          <a:custGeom>
            <a:pathLst>
              <a:path w="21600" extrusionOk="0" h="21600">
                <a:moveTo>
                  <a:pt y="13287" x="0"/>
                </a:moveTo>
                <a:lnTo>
                  <a:pt y="4934" x="8352"/>
                </a:lnTo>
                <a:cubicBezTo>
                  <a:pt y="4934" x="8352"/>
                  <a:pt y="828" x="4221"/>
                  <a:pt y="779" x="4196"/>
                </a:cubicBezTo>
                <a:cubicBezTo>
                  <a:pt y="-10" x="3405"/>
                  <a:pt y="0" x="4992"/>
                  <a:pt y="0" x="4992"/>
                </a:cubicBezTo>
                <a:lnTo>
                  <a:pt y="141" x="21460"/>
                </a:lnTo>
                <a:cubicBezTo>
                  <a:pt y="141" x="21460"/>
                  <a:pt y="16584" x="21582"/>
                  <a:pt y="16601" x="21600"/>
                </a:cubicBezTo>
                <a:cubicBezTo>
                  <a:pt y="18344" x="21501"/>
                  <a:pt y="17402" x="20821"/>
                  <a:pt y="17402" x="20821"/>
                </a:cubicBezTo>
                <a:lnTo>
                  <a:pt y="13247" x="16665"/>
                </a:lnTo>
                <a:lnTo>
                  <a:pt y="21600" x="8312"/>
                </a:lnTo>
                <a:lnTo>
                  <a:pt y="13287" x="0"/>
                </a:lnTo>
                <a:close/>
              </a:path>
            </a:pathLst>
          </a:custGeom>
          <a:solidFill>
            <a:srgbClr val="FFFFFF"/>
          </a:solidFill>
          <a:ln w="12700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96" name="Shape 196"/>
          <p:cNvSpPr/>
          <p:nvPr/>
        </p:nvSpPr>
        <p:spPr>
          <a:xfrm rot="10800000" flipH="1">
            <a:off y="5086349" x="5695950"/>
            <a:ext cy="694400" cx="585874"/>
          </a:xfrm>
          <a:custGeom>
            <a:pathLst>
              <a:path w="21600" extrusionOk="0" h="21600">
                <a:moveTo>
                  <a:pt y="13287" x="0"/>
                </a:moveTo>
                <a:lnTo>
                  <a:pt y="4934" x="8352"/>
                </a:lnTo>
                <a:cubicBezTo>
                  <a:pt y="4934" x="8352"/>
                  <a:pt y="828" x="4221"/>
                  <a:pt y="779" x="4196"/>
                </a:cubicBezTo>
                <a:cubicBezTo>
                  <a:pt y="-10" x="3405"/>
                  <a:pt y="0" x="4992"/>
                  <a:pt y="0" x="4992"/>
                </a:cubicBezTo>
                <a:lnTo>
                  <a:pt y="141" x="21460"/>
                </a:lnTo>
                <a:cubicBezTo>
                  <a:pt y="141" x="21460"/>
                  <a:pt y="16584" x="21582"/>
                  <a:pt y="16601" x="21600"/>
                </a:cubicBezTo>
                <a:cubicBezTo>
                  <a:pt y="18344" x="21501"/>
                  <a:pt y="17402" x="20821"/>
                  <a:pt y="17402" x="20821"/>
                </a:cubicBezTo>
                <a:lnTo>
                  <a:pt y="13247" x="16665"/>
                </a:lnTo>
                <a:lnTo>
                  <a:pt y="21600" x="8312"/>
                </a:lnTo>
                <a:lnTo>
                  <a:pt y="13287" x="0"/>
                </a:lnTo>
                <a:close/>
              </a:path>
            </a:pathLst>
          </a:custGeom>
          <a:solidFill>
            <a:srgbClr val="FFFFFF"/>
          </a:solidFill>
          <a:ln w="12700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97" name="Shape 197"/>
          <p:cNvSpPr txBox="1"/>
          <p:nvPr>
            <p:ph idx="2" type="body"/>
          </p:nvPr>
        </p:nvSpPr>
        <p:spPr>
          <a:xfrm>
            <a:off y="5689575" x="203200"/>
            <a:ext cy="2063374" cx="295802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Shoot live photo:</a:t>
            </a:r>
          </a:p>
          <a:p>
            <a:pPr rtl="0">
              <a:lnSpc>
                <a:spcPct val="100000"/>
              </a:lnSpc>
              <a:buNone/>
            </a:pP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capture live image from within camera app - save that background (persistently) to the play screen - as your new background</a:t>
            </a:r>
          </a:p>
          <a:p>
            <a:r>
              <a:t/>
            </a:r>
          </a:p>
          <a:p>
            <a:r>
              <a:t/>
            </a:r>
          </a:p>
        </p:txBody>
      </p:sp>
      <p:sp>
        <p:nvSpPr>
          <p:cNvPr id="198" name="Shape 198"/>
          <p:cNvSpPr txBox="1"/>
          <p:nvPr>
            <p:ph idx="3" type="body"/>
          </p:nvPr>
        </p:nvSpPr>
        <p:spPr>
          <a:xfrm>
            <a:off y="5689575" x="3149600"/>
            <a:ext cy="2108475" cx="207339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Get a background from Camera Roll 'library':</a:t>
            </a:r>
          </a:p>
          <a:p>
            <a:pPr rtl="0">
              <a:lnSpc>
                <a:spcPct val="100000"/>
              </a:lnSpc>
              <a:buNone/>
            </a:pP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save that background to the play screen - as your new background</a:t>
            </a:r>
          </a:p>
        </p:txBody>
      </p:sp>
      <p:sp>
        <p:nvSpPr>
          <p:cNvPr id="199" name="Shape 199"/>
          <p:cNvSpPr txBox="1"/>
          <p:nvPr>
            <p:ph idx="4" type="body"/>
          </p:nvPr>
        </p:nvSpPr>
        <p:spPr>
          <a:xfrm>
            <a:off y="5691075" x="5275725"/>
            <a:ext cy="1789975" cx="221437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save COLOR creature to camera roll: 2 choices</a:t>
            </a:r>
          </a:p>
          <a:p>
            <a:pPr rtl="0">
              <a:lnSpc>
                <a:spcPct val="100000"/>
              </a:lnSpc>
              <a:buNone/>
            </a:pP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-default/play background</a:t>
            </a:r>
          </a:p>
          <a:p>
            <a:pPr rtl="0">
              <a:lnSpc>
                <a:spcPct val="100000"/>
              </a:lnSpc>
              <a:buNone/>
            </a:pP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-no background</a:t>
            </a:r>
          </a:p>
          <a:p>
            <a:pPr rtl="0">
              <a:lnSpc>
                <a:spcPct val="100000"/>
              </a:lnSpc>
              <a:buNone/>
            </a:pPr>
            <a:r>
              <a:rPr sz="1324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(with logo and URL)</a:t>
            </a:r>
          </a:p>
        </p:txBody>
      </p:sp>
      <p:sp>
        <p:nvSpPr>
          <p:cNvPr id="200" name="Shape 200"/>
          <p:cNvSpPr txBox="1"/>
          <p:nvPr>
            <p:ph idx="5" type="body"/>
          </p:nvPr>
        </p:nvSpPr>
        <p:spPr>
          <a:xfrm>
            <a:off y="5689575" x="7620000"/>
            <a:ext cy="1824299" cx="1807674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save coloring pages -</a:t>
            </a:r>
          </a:p>
          <a:p>
            <a:pPr rtl="0">
              <a:lnSpc>
                <a:spcPct val="100000"/>
              </a:lnSpc>
              <a:buNone/>
            </a:pP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using outlined 'solid' black and white images</a:t>
            </a:r>
          </a:p>
          <a:p>
            <a:pPr rtl="0">
              <a:lnSpc>
                <a:spcPct val="100000"/>
              </a:lnSpc>
              <a:buNone/>
            </a:pPr>
            <a:r>
              <a:rPr sz="1324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(with logo and URL)</a:t>
            </a:r>
          </a:p>
        </p:txBody>
      </p:sp>
      <p:sp>
        <p:nvSpPr>
          <p:cNvPr id="201" name="Shape 201"/>
          <p:cNvSpPr/>
          <p:nvPr/>
        </p:nvSpPr>
        <p:spPr>
          <a:xfrm>
            <a:off y="3454375" x="5181600"/>
            <a:ext cy="1269974" cx="1270000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5" name="Shape 20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06" name="Shape 206"/>
          <p:cNvSpPr/>
          <p:nvPr/>
        </p:nvSpPr>
        <p:spPr>
          <a:xfrm>
            <a:off y="4676750" x="8032475"/>
            <a:ext cy="957275" cx="1381375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id="207" name="Shape 207"/>
          <p:cNvSpPr txBox="1"/>
          <p:nvPr>
            <p:ph type="title"/>
          </p:nvPr>
        </p:nvSpPr>
        <p:spPr>
          <a:xfrm>
            <a:off y="711175" x="0"/>
            <a:ext cy="983974" cx="961752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42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Camera Icon</a:t>
            </a:r>
            <a:r>
              <a:rPr sz="1800" lang="en-US"/>
              <a:t>Phase 2/options</a:t>
            </a:r>
          </a:p>
        </p:txBody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y="1825300" x="303925"/>
            <a:ext cy="5552150" cx="453384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Touch: </a:t>
            </a:r>
          </a:p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1-Camera icon- </a:t>
            </a:r>
          </a:p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Monster with Alpha (scalable) to:</a:t>
            </a:r>
          </a:p>
          <a:p>
            <a:r>
              <a:t/>
            </a:r>
          </a:p>
          <a:p>
            <a:pPr rtl="0">
              <a:lnSpc>
                <a:spcPct val="100000"/>
              </a:lnSpc>
              <a:buNone/>
            </a:pPr>
            <a:r>
              <a:rPr b="1"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Take a New Photo</a:t>
            </a: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</a:p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-Lets you take a live picture of yourself with the monster.</a:t>
            </a:r>
          </a:p>
          <a:p>
            <a:pPr rtl="0">
              <a:lnSpc>
                <a:spcPct val="100000"/>
              </a:lnSpc>
              <a:buNone/>
            </a:pP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Shoot live photo:</a:t>
            </a:r>
          </a:p>
          <a:p>
            <a:pPr rtl="0">
              <a:lnSpc>
                <a:spcPct val="100000"/>
              </a:lnSpc>
              <a:buNone/>
            </a:pP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capture live image from within camera app - save that background to the play screen - as your new background</a:t>
            </a:r>
          </a:p>
          <a:p>
            <a:r>
              <a:t/>
            </a:r>
          </a:p>
          <a:p>
            <a:pPr rtl="0">
              <a:lnSpc>
                <a:spcPct val="100000"/>
              </a:lnSpc>
              <a:buNone/>
            </a:pPr>
            <a:r>
              <a:rPr sz="1600" lang="en-US"/>
              <a:t>possibility of </a:t>
            </a: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kids can resize creature </a:t>
            </a:r>
            <a:r>
              <a:rPr sz="1600" lang="en-US"/>
              <a:t>on camera screen.?</a:t>
            </a:r>
          </a:p>
        </p:txBody>
      </p:sp>
      <p:sp>
        <p:nvSpPr>
          <p:cNvPr id="209" name="Shape 209"/>
          <p:cNvSpPr/>
          <p:nvPr/>
        </p:nvSpPr>
        <p:spPr>
          <a:xfrm>
            <a:off y="0" x="0"/>
            <a:ext cy="727124" cx="10161824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sp>
      <p:sp>
        <p:nvSpPr>
          <p:cNvPr id="210" name="Shape 210"/>
          <p:cNvSpPr/>
          <p:nvPr/>
        </p:nvSpPr>
        <p:spPr>
          <a:xfrm>
            <a:off y="905550" x="4759875"/>
            <a:ext cy="1191000" cx="158800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</p:sp>
      <p:sp>
        <p:nvSpPr>
          <p:cNvPr id="211" name="Shape 211"/>
          <p:cNvSpPr/>
          <p:nvPr/>
        </p:nvSpPr>
        <p:spPr>
          <a:xfrm>
            <a:off y="1320800" x="5384800"/>
            <a:ext cy="2673624" cx="3564850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</p:sp>
      <p:sp>
        <p:nvSpPr>
          <p:cNvPr id="212" name="Shape 212"/>
          <p:cNvSpPr/>
          <p:nvPr/>
        </p:nvSpPr>
        <p:spPr>
          <a:xfrm>
            <a:off y="7112000" x="6604000"/>
            <a:ext cy="251349" cx="328900"/>
          </a:xfrm>
          <a:prstGeom prst="rect">
            <a:avLst/>
          </a:prstGeom>
          <a:blipFill>
            <a:blip r:embed="rId7"/>
            <a:stretch>
              <a:fillRect/>
            </a:stretch>
          </a:blipFill>
        </p:spPr>
      </p:sp>
      <p:sp>
        <p:nvSpPr>
          <p:cNvPr id="213" name="Shape 213"/>
          <p:cNvSpPr/>
          <p:nvPr/>
        </p:nvSpPr>
        <p:spPr>
          <a:xfrm rot="10800000" flipH="1">
            <a:off y="6349" x="5086350"/>
            <a:ext cy="1397000" cx="1397000"/>
          </a:xfrm>
          <a:custGeom>
            <a:pathLst>
              <a:path w="21600" extrusionOk="0" h="21600">
                <a:moveTo>
                  <a:pt y="21600" x="5615"/>
                </a:moveTo>
                <a:lnTo>
                  <a:pt y="11173" x="5615"/>
                </a:lnTo>
                <a:cubicBezTo>
                  <a:pt y="11173" x="5615"/>
                  <a:pt y="11188" x="481"/>
                  <a:pt y="11173" x="435"/>
                </a:cubicBezTo>
                <a:cubicBezTo>
                  <a:pt y="11173" x="-550"/>
                  <a:pt y="10190" x="445"/>
                  <a:pt y="10190" x="445"/>
                </a:cubicBezTo>
                <a:lnTo>
                  <a:pt y="0" x="10795"/>
                </a:lnTo>
                <a:cubicBezTo>
                  <a:pt y="0" x="10795"/>
                  <a:pt y="10187" x="21119"/>
                  <a:pt y="10187" x="21141"/>
                </a:cubicBezTo>
                <a:cubicBezTo>
                  <a:pt y="11337" x="22165"/>
                  <a:pt y="11173" x="21155"/>
                  <a:pt y="11173" x="21155"/>
                </a:cubicBezTo>
                <a:lnTo>
                  <a:pt y="11173" x="15976"/>
                </a:lnTo>
                <a:lnTo>
                  <a:pt y="21600" x="15976"/>
                </a:lnTo>
                <a:lnTo>
                  <a:pt y="21600" x="5615"/>
                </a:lnTo>
                <a:close/>
              </a:path>
            </a:pathLst>
          </a:custGeom>
          <a:solidFill>
            <a:srgbClr val="FFFFFF"/>
          </a:solidFill>
          <a:ln w="12700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14" name="Shape 214"/>
          <p:cNvSpPr/>
          <p:nvPr/>
        </p:nvSpPr>
        <p:spPr>
          <a:xfrm>
            <a:off y="6096000" x="6096000"/>
            <a:ext cy="1275450" cx="1700600"/>
          </a:xfrm>
          <a:prstGeom prst="rect">
            <a:avLst/>
          </a:prstGeom>
          <a:blipFill>
            <a:blip r:embed="rId8"/>
            <a:stretch>
              <a:fillRect/>
            </a:stretch>
          </a:blipFill>
        </p:spPr>
      </p:sp>
      <p:sp>
        <p:nvSpPr>
          <p:cNvPr id="215" name="Shape 215"/>
          <p:cNvSpPr/>
          <p:nvPr/>
        </p:nvSpPr>
        <p:spPr>
          <a:xfrm>
            <a:off y="4470400" x="6197600"/>
            <a:ext cy="1264125" cx="1685525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id="216" name="Shape 216"/>
          <p:cNvSpPr/>
          <p:nvPr/>
        </p:nvSpPr>
        <p:spPr>
          <a:xfrm>
            <a:off y="4470400" x="6197600"/>
            <a:ext cy="1265875" cx="1779550"/>
          </a:xfrm>
          <a:prstGeom prst="rect">
            <a:avLst/>
          </a:prstGeom>
          <a:blipFill>
            <a:blip r:embed="rId9"/>
            <a:stretch>
              <a:fillRect/>
            </a:stretch>
          </a:blipFill>
        </p:spPr>
      </p:sp>
      <p:sp>
        <p:nvSpPr>
          <p:cNvPr id="217" name="Shape 217"/>
          <p:cNvSpPr/>
          <p:nvPr/>
        </p:nvSpPr>
        <p:spPr>
          <a:xfrm>
            <a:off y="6197600" x="6197600"/>
            <a:ext cy="1038724" cx="1038724"/>
          </a:xfrm>
          <a:prstGeom prst="rect">
            <a:avLst/>
          </a:prstGeom>
          <a:blipFill>
            <a:blip r:embed="rId10"/>
            <a:stretch>
              <a:fillRect/>
            </a:stretch>
          </a:blipFill>
        </p:spPr>
      </p:sp>
      <p:sp>
        <p:nvSpPr>
          <p:cNvPr id="218" name="Shape 218"/>
          <p:cNvSpPr/>
          <p:nvPr/>
        </p:nvSpPr>
        <p:spPr>
          <a:xfrm>
            <a:off y="4673575" x="8026400"/>
            <a:ext cy="990125" cx="1529724"/>
          </a:xfrm>
          <a:prstGeom prst="rect">
            <a:avLst/>
          </a:prstGeom>
          <a:blipFill>
            <a:blip r:embed="rId11"/>
            <a:stretch>
              <a:fillRect/>
            </a:stretch>
          </a:blipFill>
        </p:spPr>
      </p: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" name="Shape 22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23" name="Shape 223"/>
          <p:cNvSpPr txBox="1"/>
          <p:nvPr>
            <p:ph type="title"/>
          </p:nvPr>
        </p:nvSpPr>
        <p:spPr>
          <a:xfrm>
            <a:off y="711175" x="0"/>
            <a:ext cy="983974" cx="961752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42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Landscape Icon</a:t>
            </a:r>
            <a:r>
              <a:rPr sz="1800" lang="en-US"/>
              <a:t>Phase 2/options</a:t>
            </a:r>
          </a:p>
        </p:txBody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y="1825300" x="303925"/>
            <a:ext cy="5552150" cx="453384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Touch: </a:t>
            </a:r>
          </a:p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1-landscape </a:t>
            </a:r>
          </a:p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Monster with Alpha (scalable) to:</a:t>
            </a:r>
          </a:p>
          <a:p>
            <a:r>
              <a:t/>
            </a:r>
          </a:p>
          <a:p>
            <a:r>
              <a:t/>
            </a:r>
          </a:p>
          <a:p>
            <a:pPr rtl="0">
              <a:lnSpc>
                <a:spcPct val="100000"/>
              </a:lnSpc>
              <a:buNone/>
            </a:pPr>
            <a:r>
              <a:rPr b="1"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Choose From Camera Roll</a:t>
            </a:r>
          </a:p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--Puts it on top of one of the images from your camera roll.</a:t>
            </a:r>
          </a:p>
        </p:txBody>
      </p:sp>
      <p:sp>
        <p:nvSpPr>
          <p:cNvPr id="225" name="Shape 225"/>
          <p:cNvSpPr txBox="1"/>
          <p:nvPr>
            <p:ph idx="2" type="body"/>
          </p:nvPr>
        </p:nvSpPr>
        <p:spPr>
          <a:xfrm>
            <a:off y="1828800" x="5384800"/>
            <a:ext cy="5562600" cx="454659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</a:p>
        </p:txBody>
      </p:sp>
      <p:sp>
        <p:nvSpPr>
          <p:cNvPr id="226" name="Shape 226"/>
          <p:cNvSpPr/>
          <p:nvPr/>
        </p:nvSpPr>
        <p:spPr>
          <a:xfrm>
            <a:off y="0" x="0"/>
            <a:ext cy="727124" cx="1016182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id="227" name="Shape 227"/>
          <p:cNvSpPr/>
          <p:nvPr/>
        </p:nvSpPr>
        <p:spPr>
          <a:xfrm>
            <a:off y="905550" x="4759875"/>
            <a:ext cy="1191000" cx="1588000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sp>
      <p:sp>
        <p:nvSpPr>
          <p:cNvPr id="228" name="Shape 228"/>
          <p:cNvSpPr/>
          <p:nvPr/>
        </p:nvSpPr>
        <p:spPr>
          <a:xfrm>
            <a:off y="1320800" x="5384800"/>
            <a:ext cy="2673624" cx="356485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</p:sp>
      <p:sp>
        <p:nvSpPr>
          <p:cNvPr id="229" name="Shape 229"/>
          <p:cNvSpPr/>
          <p:nvPr/>
        </p:nvSpPr>
        <p:spPr>
          <a:xfrm>
            <a:off y="5384775" x="6604000"/>
            <a:ext cy="251349" cx="328900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</p:sp>
      <p:sp>
        <p:nvSpPr>
          <p:cNvPr id="230" name="Shape 230"/>
          <p:cNvSpPr/>
          <p:nvPr/>
        </p:nvSpPr>
        <p:spPr>
          <a:xfrm>
            <a:off y="4171900" x="4875350"/>
            <a:ext cy="1657400" cx="2985849"/>
          </a:xfrm>
          <a:prstGeom prst="rect">
            <a:avLst/>
          </a:prstGeom>
          <a:solidFill>
            <a:srgbClr val="FFFFFF"/>
          </a:solidFill>
          <a:ln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/>
        </p:txBody>
      </p:sp>
      <p:sp>
        <p:nvSpPr>
          <p:cNvPr id="231" name="Shape 231"/>
          <p:cNvSpPr/>
          <p:nvPr/>
        </p:nvSpPr>
        <p:spPr>
          <a:xfrm rot="10800000" flipH="1">
            <a:off y="6349" x="5391150"/>
            <a:ext cy="1397000" cx="1397000"/>
          </a:xfrm>
          <a:custGeom>
            <a:pathLst>
              <a:path w="21600" extrusionOk="0" h="21600">
                <a:moveTo>
                  <a:pt y="21600" x="5615"/>
                </a:moveTo>
                <a:lnTo>
                  <a:pt y="11173" x="5615"/>
                </a:lnTo>
                <a:cubicBezTo>
                  <a:pt y="11173" x="5615"/>
                  <a:pt y="11188" x="481"/>
                  <a:pt y="11173" x="435"/>
                </a:cubicBezTo>
                <a:cubicBezTo>
                  <a:pt y="11173" x="-550"/>
                  <a:pt y="10190" x="445"/>
                  <a:pt y="10190" x="445"/>
                </a:cubicBezTo>
                <a:lnTo>
                  <a:pt y="0" x="10795"/>
                </a:lnTo>
                <a:cubicBezTo>
                  <a:pt y="0" x="10795"/>
                  <a:pt y="10187" x="21119"/>
                  <a:pt y="10187" x="21141"/>
                </a:cubicBezTo>
                <a:cubicBezTo>
                  <a:pt y="11337" x="22165"/>
                  <a:pt y="11173" x="21155"/>
                  <a:pt y="11173" x="21155"/>
                </a:cubicBezTo>
                <a:lnTo>
                  <a:pt y="11173" x="15976"/>
                </a:lnTo>
                <a:lnTo>
                  <a:pt y="21600" x="15976"/>
                </a:lnTo>
                <a:lnTo>
                  <a:pt y="21600" x="5615"/>
                </a:lnTo>
                <a:close/>
              </a:path>
            </a:pathLst>
          </a:custGeom>
          <a:solidFill>
            <a:srgbClr val="FFFFFF"/>
          </a:solidFill>
          <a:ln w="12700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32" name="Shape 232"/>
          <p:cNvSpPr/>
          <p:nvPr/>
        </p:nvSpPr>
        <p:spPr>
          <a:xfrm>
            <a:off y="4267200" x="6197600"/>
            <a:ext cy="1321299" cx="1761750"/>
          </a:xfrm>
          <a:prstGeom prst="rect">
            <a:avLst/>
          </a:prstGeom>
          <a:blipFill>
            <a:blip r:embed="rId7"/>
            <a:stretch>
              <a:fillRect/>
            </a:stretch>
          </a:blipFill>
        </p:spPr>
      </p:sp>
      <p:sp>
        <p:nvSpPr>
          <p:cNvPr id="233" name="Shape 233"/>
          <p:cNvSpPr/>
          <p:nvPr/>
        </p:nvSpPr>
        <p:spPr>
          <a:xfrm>
            <a:off y="5791200" x="6096000"/>
            <a:ext cy="1486399" cx="1981875"/>
          </a:xfrm>
          <a:prstGeom prst="rect">
            <a:avLst/>
          </a:prstGeom>
          <a:blipFill>
            <a:blip r:embed="rId8"/>
            <a:stretch>
              <a:fillRect/>
            </a:stretch>
          </a:blipFill>
        </p:spPr>
      </p:sp>
      <p:sp>
        <p:nvSpPr>
          <p:cNvPr id="234" name="Shape 234"/>
          <p:cNvSpPr/>
          <p:nvPr/>
        </p:nvSpPr>
        <p:spPr>
          <a:xfrm>
            <a:off y="5791200" x="6908800"/>
            <a:ext cy="1038724" cx="1038724"/>
          </a:xfrm>
          <a:prstGeom prst="rect">
            <a:avLst/>
          </a:prstGeom>
          <a:blipFill>
            <a:blip r:embed="rId9"/>
            <a:stretch>
              <a:fillRect/>
            </a:stretch>
          </a:blipFill>
        </p:spPr>
      </p:sp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" name="Shape 23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39" name="Shape 239"/>
          <p:cNvSpPr/>
          <p:nvPr/>
        </p:nvSpPr>
        <p:spPr>
          <a:xfrm>
            <a:off y="5588000" x="203200"/>
            <a:ext cy="3465400" cx="22843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id="240" name="Shape 240"/>
          <p:cNvSpPr txBox="1"/>
          <p:nvPr>
            <p:ph type="title"/>
          </p:nvPr>
        </p:nvSpPr>
        <p:spPr>
          <a:xfrm>
            <a:off y="711175" x="0"/>
            <a:ext cy="1318149" cx="961752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42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Sample Screens</a:t>
            </a:r>
          </a:p>
          <a:p>
            <a:pPr rtl="0" lvl="0">
              <a:lnSpc>
                <a:spcPct val="100000"/>
              </a:lnSpc>
              <a:buNone/>
            </a:pPr>
            <a:r>
              <a:rPr sz="42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backgrounds</a:t>
            </a:r>
          </a:p>
          <a:p>
            <a:pPr rtl="0">
              <a:lnSpc>
                <a:spcPct val="100000"/>
              </a:lnSpc>
              <a:buNone/>
            </a:pPr>
            <a:r>
              <a:rPr sz="1800" lang="en-US"/>
              <a:t>Phase 2/options</a:t>
            </a:r>
          </a:p>
        </p:txBody>
      </p:sp>
      <p:sp>
        <p:nvSpPr>
          <p:cNvPr id="241" name="Shape 241"/>
          <p:cNvSpPr txBox="1"/>
          <p:nvPr>
            <p:ph idx="1" type="body"/>
          </p:nvPr>
        </p:nvSpPr>
        <p:spPr>
          <a:xfrm>
            <a:off y="1825300" x="303925"/>
            <a:ext cy="5552150" cx="453384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r>
              <a:t/>
            </a:r>
          </a:p>
        </p:txBody>
      </p:sp>
      <p:sp>
        <p:nvSpPr>
          <p:cNvPr id="242" name="Shape 242"/>
          <p:cNvSpPr txBox="1"/>
          <p:nvPr>
            <p:ph idx="2" type="body"/>
          </p:nvPr>
        </p:nvSpPr>
        <p:spPr>
          <a:xfrm>
            <a:off y="2831850" x="7810250"/>
            <a:ext cy="4537624" cx="210507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13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WE're splitting out a standard choice to 2 icons</a:t>
            </a:r>
          </a:p>
        </p:txBody>
      </p:sp>
      <p:sp>
        <p:nvSpPr>
          <p:cNvPr id="243" name="Shape 243"/>
          <p:cNvSpPr/>
          <p:nvPr/>
        </p:nvSpPr>
        <p:spPr>
          <a:xfrm>
            <a:off y="0" x="0"/>
            <a:ext cy="727124" cx="10161824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sp>
      <p:sp>
        <p:nvSpPr>
          <p:cNvPr id="244" name="Shape 244"/>
          <p:cNvSpPr/>
          <p:nvPr/>
        </p:nvSpPr>
        <p:spPr>
          <a:xfrm>
            <a:off y="4063975" x="5689600"/>
            <a:ext cy="3465400" cx="22843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id="245" name="Shape 245"/>
          <p:cNvSpPr/>
          <p:nvPr/>
        </p:nvSpPr>
        <p:spPr>
          <a:xfrm>
            <a:off y="5384775" x="6604000"/>
            <a:ext cy="251349" cx="32890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</p:sp>
      <p:sp>
        <p:nvSpPr>
          <p:cNvPr id="246" name="Shape 246"/>
          <p:cNvSpPr/>
          <p:nvPr/>
        </p:nvSpPr>
        <p:spPr>
          <a:xfrm>
            <a:off y="7112000" x="6604000"/>
            <a:ext cy="251349" cx="32890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</p:sp>
      <p:sp>
        <p:nvSpPr>
          <p:cNvPr id="247" name="Shape 247"/>
          <p:cNvSpPr/>
          <p:nvPr/>
        </p:nvSpPr>
        <p:spPr>
          <a:xfrm>
            <a:off y="4063975" x="5486400"/>
            <a:ext cy="1657400" cx="2985849"/>
          </a:xfrm>
          <a:prstGeom prst="rect">
            <a:avLst/>
          </a:prstGeom>
          <a:solidFill>
            <a:srgbClr val="FFFFFF"/>
          </a:solidFill>
          <a:ln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/>
        </p:txBody>
      </p:sp>
      <p:sp>
        <p:nvSpPr>
          <p:cNvPr id="248" name="Shape 248"/>
          <p:cNvSpPr/>
          <p:nvPr/>
        </p:nvSpPr>
        <p:spPr>
          <a:xfrm>
            <a:off y="2336775" x="3556000"/>
            <a:ext cy="1559250" cx="2410425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</p:sp>
      <p:sp>
        <p:nvSpPr>
          <p:cNvPr id="249" name="Shape 249"/>
          <p:cNvSpPr/>
          <p:nvPr/>
        </p:nvSpPr>
        <p:spPr>
          <a:xfrm>
            <a:off y="1320800" x="5080000"/>
            <a:ext cy="823875" cx="3327750"/>
          </a:xfrm>
          <a:prstGeom prst="rect">
            <a:avLst/>
          </a:prstGeom>
          <a:blipFill>
            <a:blip r:embed="rId7"/>
            <a:stretch>
              <a:fillRect/>
            </a:stretch>
          </a:blipFill>
        </p:spPr>
      </p:sp>
      <p:sp>
        <p:nvSpPr>
          <p:cNvPr id="250" name="Shape 250"/>
          <p:cNvSpPr/>
          <p:nvPr/>
        </p:nvSpPr>
        <p:spPr>
          <a:xfrm rot="10800000">
            <a:off y="2554949" x="1556199"/>
            <a:ext cy="1603675" cx="1846675"/>
          </a:xfrm>
          <a:custGeom>
            <a:pathLst>
              <a:path w="21600" extrusionOk="0" h="21600">
                <a:moveTo>
                  <a:pt y="13287" x="0"/>
                </a:moveTo>
                <a:lnTo>
                  <a:pt y="4934" x="8352"/>
                </a:lnTo>
                <a:cubicBezTo>
                  <a:pt y="4934" x="8352"/>
                  <a:pt y="828" x="4221"/>
                  <a:pt y="779" x="4196"/>
                </a:cubicBezTo>
                <a:cubicBezTo>
                  <a:pt y="-10" x="3405"/>
                  <a:pt y="0" x="4992"/>
                  <a:pt y="0" x="4992"/>
                </a:cubicBezTo>
                <a:lnTo>
                  <a:pt y="141" x="21460"/>
                </a:lnTo>
                <a:cubicBezTo>
                  <a:pt y="141" x="21460"/>
                  <a:pt y="16584" x="21582"/>
                  <a:pt y="16601" x="21600"/>
                </a:cubicBezTo>
                <a:cubicBezTo>
                  <a:pt y="18344" x="21501"/>
                  <a:pt y="17402" x="20821"/>
                  <a:pt y="17402" x="20821"/>
                </a:cubicBezTo>
                <a:lnTo>
                  <a:pt y="13247" x="16665"/>
                </a:lnTo>
                <a:lnTo>
                  <a:pt y="21600" x="8312"/>
                </a:lnTo>
                <a:lnTo>
                  <a:pt y="13287" x="0"/>
                </a:lnTo>
                <a:close/>
              </a:path>
            </a:pathLst>
          </a:custGeom>
          <a:solidFill>
            <a:srgbClr val="FFFFFF"/>
          </a:solidFill>
          <a:ln w="12700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51" name="Shape 251"/>
          <p:cNvSpPr/>
          <p:nvPr/>
        </p:nvSpPr>
        <p:spPr>
          <a:xfrm>
            <a:off y="4165600" x="406400"/>
            <a:ext cy="1265875" cx="1779550"/>
          </a:xfrm>
          <a:prstGeom prst="rect">
            <a:avLst/>
          </a:prstGeom>
          <a:blipFill>
            <a:blip r:embed="rId8"/>
            <a:stretch>
              <a:fillRect/>
            </a:stretch>
          </a:blipFill>
        </p:spPr>
      </p:sp>
      <p:sp>
        <p:nvSpPr>
          <p:cNvPr id="252" name="Shape 252"/>
          <p:cNvSpPr/>
          <p:nvPr/>
        </p:nvSpPr>
        <p:spPr>
          <a:xfrm rot="10800000">
            <a:off y="1835150" x="4984750"/>
            <a:ext cy="459374" cx="531499"/>
          </a:xfrm>
          <a:custGeom>
            <a:pathLst>
              <a:path w="21600" extrusionOk="0" h="21600">
                <a:moveTo>
                  <a:pt y="13287" x="0"/>
                </a:moveTo>
                <a:lnTo>
                  <a:pt y="4934" x="8352"/>
                </a:lnTo>
                <a:cubicBezTo>
                  <a:pt y="4934" x="8352"/>
                  <a:pt y="828" x="4221"/>
                  <a:pt y="779" x="4196"/>
                </a:cubicBezTo>
                <a:cubicBezTo>
                  <a:pt y="-10" x="3405"/>
                  <a:pt y="0" x="4992"/>
                  <a:pt y="0" x="4992"/>
                </a:cubicBezTo>
                <a:lnTo>
                  <a:pt y="141" x="21460"/>
                </a:lnTo>
                <a:cubicBezTo>
                  <a:pt y="141" x="21460"/>
                  <a:pt y="16584" x="21582"/>
                  <a:pt y="16601" x="21600"/>
                </a:cubicBezTo>
                <a:cubicBezTo>
                  <a:pt y="18344" x="21501"/>
                  <a:pt y="17402" x="20821"/>
                  <a:pt y="17402" x="20821"/>
                </a:cubicBezTo>
                <a:lnTo>
                  <a:pt y="13247" x="16665"/>
                </a:lnTo>
                <a:lnTo>
                  <a:pt y="21600" x="8312"/>
                </a:lnTo>
                <a:lnTo>
                  <a:pt y="13287" x="0"/>
                </a:lnTo>
                <a:close/>
              </a:path>
            </a:pathLst>
          </a:custGeom>
          <a:solidFill>
            <a:srgbClr val="FFFFFF"/>
          </a:solidFill>
          <a:ln w="12700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53" name="Shape 253"/>
          <p:cNvSpPr/>
          <p:nvPr/>
        </p:nvSpPr>
        <p:spPr>
          <a:xfrm>
            <a:off y="2946400" x="5994400"/>
            <a:ext cy="2025524" cx="1350349"/>
          </a:xfrm>
          <a:prstGeom prst="rect">
            <a:avLst/>
          </a:prstGeom>
          <a:blipFill>
            <a:blip r:embed="rId9"/>
            <a:stretch>
              <a:fillRect/>
            </a:stretch>
          </a:blipFill>
        </p:spPr>
      </p:sp>
      <p:sp>
        <p:nvSpPr>
          <p:cNvPr id="254" name="Shape 254"/>
          <p:cNvSpPr/>
          <p:nvPr/>
        </p:nvSpPr>
        <p:spPr>
          <a:xfrm rot="10800000" flipH="1">
            <a:off y="4781550" x="6000750"/>
            <a:ext cy="850199" cx="585975"/>
          </a:xfrm>
          <a:custGeom>
            <a:pathLst>
              <a:path w="21600" extrusionOk="0" h="21600">
                <a:moveTo>
                  <a:pt y="21600" x="5615"/>
                </a:moveTo>
                <a:lnTo>
                  <a:pt y="11173" x="5615"/>
                </a:lnTo>
                <a:cubicBezTo>
                  <a:pt y="11173" x="5615"/>
                  <a:pt y="11188" x="481"/>
                  <a:pt y="11173" x="435"/>
                </a:cubicBezTo>
                <a:cubicBezTo>
                  <a:pt y="11173" x="-550"/>
                  <a:pt y="10190" x="445"/>
                  <a:pt y="10190" x="445"/>
                </a:cubicBezTo>
                <a:lnTo>
                  <a:pt y="0" x="10795"/>
                </a:lnTo>
                <a:cubicBezTo>
                  <a:pt y="0" x="10795"/>
                  <a:pt y="10187" x="21119"/>
                  <a:pt y="10187" x="21141"/>
                </a:cubicBezTo>
                <a:cubicBezTo>
                  <a:pt y="11337" x="22165"/>
                  <a:pt y="11173" x="21155"/>
                  <a:pt y="11173" x="21155"/>
                </a:cubicBezTo>
                <a:lnTo>
                  <a:pt y="11173" x="15976"/>
                </a:lnTo>
                <a:lnTo>
                  <a:pt y="21600" x="15976"/>
                </a:lnTo>
                <a:lnTo>
                  <a:pt y="21600" x="5615"/>
                </a:lnTo>
                <a:close/>
              </a:path>
            </a:pathLst>
          </a:custGeom>
          <a:solidFill>
            <a:srgbClr val="FFFFFF"/>
          </a:solidFill>
          <a:ln w="12700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55" name="Shape 255"/>
          <p:cNvSpPr/>
          <p:nvPr/>
        </p:nvSpPr>
        <p:spPr>
          <a:xfrm rot="10800000" flipH="1">
            <a:off y="2139950" x="6203950"/>
            <a:ext cy="850199" cx="585975"/>
          </a:xfrm>
          <a:custGeom>
            <a:pathLst>
              <a:path w="21600" extrusionOk="0" h="21600">
                <a:moveTo>
                  <a:pt y="21600" x="5615"/>
                </a:moveTo>
                <a:lnTo>
                  <a:pt y="11173" x="5615"/>
                </a:lnTo>
                <a:cubicBezTo>
                  <a:pt y="11173" x="5615"/>
                  <a:pt y="11188" x="481"/>
                  <a:pt y="11173" x="435"/>
                </a:cubicBezTo>
                <a:cubicBezTo>
                  <a:pt y="11173" x="-550"/>
                  <a:pt y="10190" x="445"/>
                  <a:pt y="10190" x="445"/>
                </a:cubicBezTo>
                <a:lnTo>
                  <a:pt y="0" x="10795"/>
                </a:lnTo>
                <a:cubicBezTo>
                  <a:pt y="0" x="10795"/>
                  <a:pt y="10187" x="21119"/>
                  <a:pt y="10187" x="21141"/>
                </a:cubicBezTo>
                <a:cubicBezTo>
                  <a:pt y="11337" x="22165"/>
                  <a:pt y="11173" x="21155"/>
                  <a:pt y="11173" x="21155"/>
                </a:cubicBezTo>
                <a:lnTo>
                  <a:pt y="11173" x="15976"/>
                </a:lnTo>
                <a:lnTo>
                  <a:pt y="21600" x="15976"/>
                </a:lnTo>
                <a:lnTo>
                  <a:pt y="21600" x="5615"/>
                </a:lnTo>
                <a:close/>
              </a:path>
            </a:pathLst>
          </a:custGeom>
          <a:solidFill>
            <a:srgbClr val="FFFFFF"/>
          </a:solidFill>
          <a:ln w="12700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56" name="Shape 256"/>
          <p:cNvSpPr/>
          <p:nvPr/>
        </p:nvSpPr>
        <p:spPr>
          <a:xfrm>
            <a:off y="2952750" x="5391150"/>
            <a:ext cy="174424" cx="833575"/>
          </a:xfrm>
          <a:custGeom>
            <a:pathLst>
              <a:path w="21600" extrusionOk="0" h="21600">
                <a:moveTo>
                  <a:pt y="5615" x="0"/>
                </a:moveTo>
                <a:lnTo>
                  <a:pt y="5615" x="10427"/>
                </a:lnTo>
                <a:cubicBezTo>
                  <a:pt y="5615" x="10427"/>
                  <a:pt y="481" x="10412"/>
                  <a:pt y="435" x="10427"/>
                </a:cubicBezTo>
                <a:cubicBezTo>
                  <a:pt y="-550" x="10427"/>
                  <a:pt y="445" x="11410"/>
                  <a:pt y="445" x="11410"/>
                </a:cubicBezTo>
                <a:lnTo>
                  <a:pt y="10795" x="21600"/>
                </a:lnTo>
                <a:cubicBezTo>
                  <a:pt y="10795" x="21600"/>
                  <a:pt y="21119" x="11413"/>
                  <a:pt y="21141" x="11413"/>
                </a:cubicBezTo>
                <a:cubicBezTo>
                  <a:pt y="22165" x="10263"/>
                  <a:pt y="21155" x="10427"/>
                  <a:pt y="21155" x="10427"/>
                </a:cubicBezTo>
                <a:lnTo>
                  <a:pt y="15976" x="10427"/>
                </a:lnTo>
                <a:lnTo>
                  <a:pt y="15976" x="0"/>
                </a:lnTo>
                <a:lnTo>
                  <a:pt y="5615" x="0"/>
                </a:lnTo>
                <a:close/>
              </a:path>
            </a:pathLst>
          </a:custGeom>
          <a:solidFill>
            <a:srgbClr val="FFFFFF"/>
          </a:solidFill>
          <a:ln w="12700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57" name="Shape 257"/>
          <p:cNvSpPr/>
          <p:nvPr/>
        </p:nvSpPr>
        <p:spPr>
          <a:xfrm flipH="1">
            <a:off y="2546350" x="2851149"/>
            <a:ext cy="137374" cx="1063100"/>
          </a:xfrm>
          <a:custGeom>
            <a:pathLst>
              <a:path w="21600" extrusionOk="0" h="21600">
                <a:moveTo>
                  <a:pt y="5615" x="0"/>
                </a:moveTo>
                <a:lnTo>
                  <a:pt y="5615" x="10427"/>
                </a:lnTo>
                <a:cubicBezTo>
                  <a:pt y="5615" x="10427"/>
                  <a:pt y="481" x="10412"/>
                  <a:pt y="435" x="10427"/>
                </a:cubicBezTo>
                <a:cubicBezTo>
                  <a:pt y="-550" x="10427"/>
                  <a:pt y="445" x="11410"/>
                  <a:pt y="445" x="11410"/>
                </a:cubicBezTo>
                <a:lnTo>
                  <a:pt y="10795" x="21600"/>
                </a:lnTo>
                <a:cubicBezTo>
                  <a:pt y="10795" x="21600"/>
                  <a:pt y="21119" x="11413"/>
                  <a:pt y="21141" x="11413"/>
                </a:cubicBezTo>
                <a:cubicBezTo>
                  <a:pt y="22165" x="10263"/>
                  <a:pt y="21155" x="10427"/>
                  <a:pt y="21155" x="10427"/>
                </a:cubicBezTo>
                <a:lnTo>
                  <a:pt y="15976" x="10427"/>
                </a:lnTo>
                <a:lnTo>
                  <a:pt y="15976" x="0"/>
                </a:lnTo>
                <a:lnTo>
                  <a:pt y="5615" x="0"/>
                </a:lnTo>
                <a:close/>
              </a:path>
            </a:pathLst>
          </a:custGeom>
          <a:solidFill>
            <a:srgbClr val="FFFFFF"/>
          </a:solidFill>
          <a:ln w="12700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58" name="Shape 258"/>
          <p:cNvSpPr/>
          <p:nvPr/>
        </p:nvSpPr>
        <p:spPr>
          <a:xfrm>
            <a:off y="7315200" x="0"/>
            <a:ext cy="1657400" cx="2985849"/>
          </a:xfrm>
          <a:prstGeom prst="rect">
            <a:avLst/>
          </a:prstGeom>
          <a:solidFill>
            <a:srgbClr val="FFFFFF"/>
          </a:solidFill>
          <a:ln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/>
        </p:txBody>
      </p:sp>
      <p:sp>
        <p:nvSpPr>
          <p:cNvPr id="259" name="Shape 259"/>
          <p:cNvSpPr/>
          <p:nvPr/>
        </p:nvSpPr>
        <p:spPr>
          <a:xfrm>
            <a:off y="1223300" x="6807325"/>
            <a:ext cy="1047024" cx="2985800"/>
          </a:xfrm>
          <a:prstGeom prst="rect">
            <a:avLst/>
          </a:prstGeom>
          <a:solidFill>
            <a:srgbClr val="FFFFFF"/>
          </a:solidFill>
          <a:ln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/>
        </p:txBody>
      </p:sp>
      <p:sp>
        <p:nvSpPr>
          <p:cNvPr id="260" name="Shape 260"/>
          <p:cNvSpPr/>
          <p:nvPr/>
        </p:nvSpPr>
        <p:spPr>
          <a:xfrm>
            <a:off y="5994375" x="5892800"/>
            <a:ext cy="1321299" cx="1761750"/>
          </a:xfrm>
          <a:prstGeom prst="rect">
            <a:avLst/>
          </a:prstGeom>
          <a:blipFill>
            <a:blip r:embed="rId10"/>
            <a:stretch>
              <a:fillRect/>
            </a:stretch>
          </a:blipFill>
        </p:spPr>
      </p:sp>
      <p:sp>
        <p:nvSpPr>
          <p:cNvPr id="261" name="Shape 261"/>
          <p:cNvSpPr/>
          <p:nvPr/>
        </p:nvSpPr>
        <p:spPr>
          <a:xfrm>
            <a:off y="5892800" x="406400"/>
            <a:ext cy="1248799" cx="1813074"/>
          </a:xfrm>
          <a:prstGeom prst="rect">
            <a:avLst/>
          </a:prstGeom>
          <a:blipFill>
            <a:blip r:embed="rId11"/>
            <a:stretch>
              <a:fillRect/>
            </a:stretch>
          </a:blipFill>
        </p:spPr>
      </p:sp>
      <p:sp>
        <p:nvSpPr>
          <p:cNvPr id="262" name="Shape 262"/>
          <p:cNvSpPr/>
          <p:nvPr/>
        </p:nvSpPr>
        <p:spPr>
          <a:xfrm>
            <a:off y="5892800" x="5689600"/>
            <a:ext cy="1449275" cx="2173924"/>
          </a:xfrm>
          <a:prstGeom prst="rect">
            <a:avLst/>
          </a:prstGeom>
          <a:blipFill>
            <a:blip r:embed="rId12"/>
            <a:stretch>
              <a:fillRect/>
            </a:stretch>
          </a:blipFill>
        </p:spPr>
      </p:sp>
      <p:sp>
        <p:nvSpPr>
          <p:cNvPr id="263" name="Shape 263"/>
          <p:cNvSpPr/>
          <p:nvPr/>
        </p:nvSpPr>
        <p:spPr>
          <a:xfrm rot="10800000">
            <a:off y="5289524" x="1022350"/>
            <a:ext cy="694400" cx="585874"/>
          </a:xfrm>
          <a:custGeom>
            <a:pathLst>
              <a:path w="21600" extrusionOk="0" h="21600">
                <a:moveTo>
                  <a:pt y="13287" x="0"/>
                </a:moveTo>
                <a:lnTo>
                  <a:pt y="4934" x="8352"/>
                </a:lnTo>
                <a:cubicBezTo>
                  <a:pt y="4934" x="8352"/>
                  <a:pt y="828" x="4221"/>
                  <a:pt y="779" x="4196"/>
                </a:cubicBezTo>
                <a:cubicBezTo>
                  <a:pt y="-10" x="3405"/>
                  <a:pt y="0" x="4992"/>
                  <a:pt y="0" x="4992"/>
                </a:cubicBezTo>
                <a:lnTo>
                  <a:pt y="141" x="21460"/>
                </a:lnTo>
                <a:cubicBezTo>
                  <a:pt y="141" x="21460"/>
                  <a:pt y="16584" x="21582"/>
                  <a:pt y="16601" x="21600"/>
                </a:cubicBezTo>
                <a:cubicBezTo>
                  <a:pt y="18344" x="21501"/>
                  <a:pt y="17402" x="20821"/>
                  <a:pt y="17402" x="20821"/>
                </a:cubicBezTo>
                <a:lnTo>
                  <a:pt y="13247" x="16665"/>
                </a:lnTo>
                <a:lnTo>
                  <a:pt y="21600" x="8312"/>
                </a:lnTo>
                <a:lnTo>
                  <a:pt y="13287" x="0"/>
                </a:lnTo>
                <a:close/>
              </a:path>
            </a:pathLst>
          </a:custGeom>
          <a:solidFill>
            <a:srgbClr val="FFFFFF"/>
          </a:solidFill>
          <a:ln w="12700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64" name="Shape 264"/>
          <p:cNvSpPr/>
          <p:nvPr/>
        </p:nvSpPr>
        <p:spPr>
          <a:xfrm>
            <a:off y="5791200" x="406400"/>
            <a:ext cy="1265875" cx="1779550"/>
          </a:xfrm>
          <a:prstGeom prst="rect">
            <a:avLst/>
          </a:prstGeom>
          <a:blipFill>
            <a:blip r:embed="rId8"/>
            <a:stretch>
              <a:fillRect/>
            </a:stretch>
          </a:blipFill>
        </p:spPr>
      </p:sp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" name="Shape 26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69" name="Shape 269"/>
          <p:cNvSpPr txBox="1"/>
          <p:nvPr>
            <p:ph type="title"/>
          </p:nvPr>
        </p:nvSpPr>
        <p:spPr>
          <a:xfrm>
            <a:off y="711175" x="0"/>
            <a:ext cy="983974" cx="961752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 lvl="0">
              <a:lnSpc>
                <a:spcPct val="100000"/>
              </a:lnSpc>
              <a:buNone/>
            </a:pPr>
            <a:r>
              <a:rPr sz="42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Save Color</a:t>
            </a:r>
          </a:p>
          <a:p>
            <a:pPr rtl="0">
              <a:lnSpc>
                <a:spcPct val="100000"/>
              </a:lnSpc>
              <a:buNone/>
            </a:pPr>
            <a:r>
              <a:rPr sz="1800" lang="en-US"/>
              <a:t>Phase 2/options</a:t>
            </a:r>
          </a:p>
        </p:txBody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y="1825300" x="303925"/>
            <a:ext cy="5552150" cx="453384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 lvl="0">
              <a:lnSpc>
                <a:spcPct val="100000"/>
              </a:lnSpc>
              <a:buNone/>
            </a:pPr>
            <a:r>
              <a:rPr sz="1866" lang="en-US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branded</a:t>
            </a:r>
            <a:r>
              <a:rPr sz="1866" lang="en-US" i="1"/>
              <a:t> </a:t>
            </a:r>
            <a:r>
              <a:rPr sz="1866" lang="en-US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creature saved to camera roll</a:t>
            </a:r>
          </a:p>
          <a:p>
            <a:pPr rtl="0">
              <a:lnSpc>
                <a:spcPct val="100000"/>
              </a:lnSpc>
              <a:buNone/>
            </a:pPr>
            <a:r>
              <a:rPr sz="1866" lang="en-US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1- on background with </a:t>
            </a:r>
            <a:r>
              <a:rPr sz="1400" lang="en-US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www.minordis</a:t>
            </a:r>
            <a:r>
              <a:rPr sz="1400" lang="en-US" i="1"/>
              <a:t>tractions.com</a:t>
            </a:r>
          </a:p>
          <a:p>
            <a:pPr rtl="0">
              <a:lnSpc>
                <a:spcPct val="100000"/>
              </a:lnSpc>
              <a:buNone/>
            </a:pPr>
            <a:r>
              <a:rPr sz="1866" lang="en-US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2-on NO background</a:t>
            </a:r>
          </a:p>
          <a:p>
            <a:pPr rtl="0" lvl="0">
              <a:lnSpc>
                <a:spcPct val="100000"/>
              </a:lnSpc>
              <a:buNone/>
            </a:pPr>
            <a:r>
              <a:rPr u="sng" sz="1400" lang="en-US" i="1">
                <a:solidFill>
                  <a:schemeClr val="hlink"/>
                </a:solidFill>
                <a:hlinkClick r:id="rId3"/>
              </a:rPr>
              <a:t>www.minordistractions.com</a:t>
            </a:r>
          </a:p>
          <a:p>
            <a:r>
              <a:t/>
            </a:r>
          </a:p>
          <a:p>
            <a:pPr rtl="0">
              <a:lnSpc>
                <a:spcPct val="100000"/>
              </a:lnSpc>
              <a:buNone/>
            </a:pPr>
            <a:r>
              <a:rPr sz="1866" lang="en-US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be printed out &amp; colored later from within  photos / camera roll  - </a:t>
            </a:r>
          </a:p>
          <a:p>
            <a:r>
              <a:t/>
            </a:r>
          </a:p>
          <a:p>
            <a:r>
              <a:t/>
            </a:r>
          </a:p>
          <a:p>
            <a:r>
              <a:t/>
            </a:r>
          </a:p>
          <a:p>
            <a:r>
              <a:t/>
            </a:r>
          </a:p>
          <a:p>
            <a:pPr rtl="0">
              <a:lnSpc>
                <a:spcPct val="100000"/>
              </a:lnSpc>
              <a:buNone/>
            </a:pPr>
            <a:r>
              <a:rPr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v2 - add email option</a:t>
            </a:r>
          </a:p>
        </p:txBody>
      </p:sp>
      <p:sp>
        <p:nvSpPr>
          <p:cNvPr id="271" name="Shape 271"/>
          <p:cNvSpPr txBox="1"/>
          <p:nvPr>
            <p:ph idx="2" type="body"/>
          </p:nvPr>
        </p:nvSpPr>
        <p:spPr>
          <a:xfrm>
            <a:off y="1828800" x="5384800"/>
            <a:ext cy="5562600" cx="454659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</a:p>
        </p:txBody>
      </p:sp>
      <p:sp>
        <p:nvSpPr>
          <p:cNvPr id="272" name="Shape 272"/>
          <p:cNvSpPr/>
          <p:nvPr/>
        </p:nvSpPr>
        <p:spPr>
          <a:xfrm>
            <a:off y="0" x="0"/>
            <a:ext cy="727124" cx="10161824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sp>
      <p:sp>
        <p:nvSpPr>
          <p:cNvPr id="273" name="Shape 273"/>
          <p:cNvSpPr/>
          <p:nvPr/>
        </p:nvSpPr>
        <p:spPr>
          <a:xfrm>
            <a:off y="905550" x="4759875"/>
            <a:ext cy="1191000" cx="158800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</p:sp>
      <p:sp>
        <p:nvSpPr>
          <p:cNvPr id="274" name="Shape 274"/>
          <p:cNvSpPr/>
          <p:nvPr/>
        </p:nvSpPr>
        <p:spPr>
          <a:xfrm>
            <a:off y="1320800" x="5384800"/>
            <a:ext cy="2673624" cx="3564850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</p:sp>
      <p:sp>
        <p:nvSpPr>
          <p:cNvPr id="275" name="Shape 275"/>
          <p:cNvSpPr/>
          <p:nvPr/>
        </p:nvSpPr>
        <p:spPr>
          <a:xfrm>
            <a:off y="1524000" x="6400800"/>
            <a:ext cy="388925" cx="388925"/>
          </a:xfrm>
          <a:prstGeom prst="rect">
            <a:avLst/>
          </a:prstGeom>
          <a:blipFill>
            <a:blip r:embed="rId7"/>
            <a:stretch>
              <a:fillRect/>
            </a:stretch>
          </a:blipFill>
        </p:spPr>
      </p:sp>
      <p:sp>
        <p:nvSpPr>
          <p:cNvPr id="276" name="Shape 276"/>
          <p:cNvSpPr/>
          <p:nvPr/>
        </p:nvSpPr>
        <p:spPr>
          <a:xfrm rot="10800000" flipH="1">
            <a:off y="6349" x="5899150"/>
            <a:ext cy="1397000" cx="1397000"/>
          </a:xfrm>
          <a:custGeom>
            <a:pathLst>
              <a:path w="21600" extrusionOk="0" h="21600">
                <a:moveTo>
                  <a:pt y="21600" x="5615"/>
                </a:moveTo>
                <a:lnTo>
                  <a:pt y="11173" x="5615"/>
                </a:lnTo>
                <a:cubicBezTo>
                  <a:pt y="11173" x="5615"/>
                  <a:pt y="11188" x="481"/>
                  <a:pt y="11173" x="435"/>
                </a:cubicBezTo>
                <a:cubicBezTo>
                  <a:pt y="11173" x="-550"/>
                  <a:pt y="10190" x="445"/>
                  <a:pt y="10190" x="445"/>
                </a:cubicBezTo>
                <a:lnTo>
                  <a:pt y="0" x="10795"/>
                </a:lnTo>
                <a:cubicBezTo>
                  <a:pt y="0" x="10795"/>
                  <a:pt y="10187" x="21119"/>
                  <a:pt y="10187" x="21141"/>
                </a:cubicBezTo>
                <a:cubicBezTo>
                  <a:pt y="11337" x="22165"/>
                  <a:pt y="11173" x="21155"/>
                  <a:pt y="11173" x="21155"/>
                </a:cubicBezTo>
                <a:lnTo>
                  <a:pt y="11173" x="15976"/>
                </a:lnTo>
                <a:lnTo>
                  <a:pt y="21600" x="15976"/>
                </a:lnTo>
                <a:lnTo>
                  <a:pt y="21600" x="5615"/>
                </a:lnTo>
                <a:close/>
              </a:path>
            </a:pathLst>
          </a:custGeom>
          <a:solidFill>
            <a:srgbClr val="FFFFFF"/>
          </a:solidFill>
          <a:ln w="12700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" name="Shape 28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81" name="Shape 281"/>
          <p:cNvSpPr/>
          <p:nvPr/>
        </p:nvSpPr>
        <p:spPr>
          <a:xfrm>
            <a:off y="4883150" x="4184875"/>
            <a:ext cy="2432349" cx="4001025"/>
          </a:xfrm>
          <a:prstGeom prst="rect">
            <a:avLst/>
          </a:prstGeom>
          <a:solidFill>
            <a:srgbClr val="FFFFFF"/>
          </a:solidFill>
          <a:ln w="12700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/>
        </p:txBody>
      </p:sp>
      <p:sp>
        <p:nvSpPr>
          <p:cNvPr id="282" name="Shape 282"/>
          <p:cNvSpPr txBox="1"/>
          <p:nvPr>
            <p:ph type="title"/>
          </p:nvPr>
        </p:nvSpPr>
        <p:spPr>
          <a:xfrm>
            <a:off y="711175" x="0"/>
            <a:ext cy="1512224" cx="961752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42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Save B&amp;W </a:t>
            </a:r>
          </a:p>
          <a:p>
            <a:pPr rtl="0" lvl="0">
              <a:lnSpc>
                <a:spcPct val="100000"/>
              </a:lnSpc>
              <a:buNone/>
            </a:pPr>
            <a:r>
              <a:rPr sz="42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coloring pages</a:t>
            </a:r>
          </a:p>
          <a:p>
            <a:pPr rtl="0" lvl="0">
              <a:lnSpc>
                <a:spcPct val="100000"/>
              </a:lnSpc>
              <a:buNone/>
            </a:pPr>
            <a:r>
              <a:rPr sz="1800" lang="en-US"/>
              <a:t>Phase 2/options</a:t>
            </a:r>
          </a:p>
          <a:p>
            <a:r>
              <a:t/>
            </a:r>
          </a:p>
        </p:txBody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y="2641600" x="203200"/>
            <a:ext cy="4723049" cx="460832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branded outlined creature</a:t>
            </a:r>
          </a:p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saved to camera roll to be printed out &amp; colored in later</a:t>
            </a:r>
          </a:p>
          <a:p>
            <a:r>
              <a:t/>
            </a:r>
          </a:p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-?? Check mark come up to confirm that it is saved???</a:t>
            </a:r>
          </a:p>
        </p:txBody>
      </p:sp>
      <p:sp>
        <p:nvSpPr>
          <p:cNvPr id="284" name="Shape 284"/>
          <p:cNvSpPr txBox="1"/>
          <p:nvPr>
            <p:ph idx="2" type="body"/>
          </p:nvPr>
        </p:nvSpPr>
        <p:spPr>
          <a:xfrm>
            <a:off y="1828800" x="5384800"/>
            <a:ext cy="5562600" cx="454659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</a:p>
        </p:txBody>
      </p:sp>
      <p:sp>
        <p:nvSpPr>
          <p:cNvPr id="285" name="Shape 285"/>
          <p:cNvSpPr/>
          <p:nvPr/>
        </p:nvSpPr>
        <p:spPr>
          <a:xfrm>
            <a:off y="0" x="0"/>
            <a:ext cy="727124" cx="1016182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id="286" name="Shape 286"/>
          <p:cNvSpPr/>
          <p:nvPr/>
        </p:nvSpPr>
        <p:spPr>
          <a:xfrm>
            <a:off y="905550" x="4759875"/>
            <a:ext cy="1191000" cx="1588000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sp>
      <p:sp>
        <p:nvSpPr>
          <p:cNvPr id="287" name="Shape 287"/>
          <p:cNvSpPr/>
          <p:nvPr/>
        </p:nvSpPr>
        <p:spPr>
          <a:xfrm>
            <a:off y="1320800" x="5384800"/>
            <a:ext cy="2673624" cx="356485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</p:sp>
      <p:sp>
        <p:nvSpPr>
          <p:cNvPr id="288" name="Shape 288"/>
          <p:cNvSpPr/>
          <p:nvPr/>
        </p:nvSpPr>
        <p:spPr>
          <a:xfrm rot="10800000" flipH="1">
            <a:off y="6349" x="6305550"/>
            <a:ext cy="1397000" cx="1397000"/>
          </a:xfrm>
          <a:custGeom>
            <a:pathLst>
              <a:path w="21600" extrusionOk="0" h="21600">
                <a:moveTo>
                  <a:pt y="21600" x="5615"/>
                </a:moveTo>
                <a:lnTo>
                  <a:pt y="11173" x="5615"/>
                </a:lnTo>
                <a:cubicBezTo>
                  <a:pt y="11173" x="5615"/>
                  <a:pt y="11188" x="481"/>
                  <a:pt y="11173" x="435"/>
                </a:cubicBezTo>
                <a:cubicBezTo>
                  <a:pt y="11173" x="-550"/>
                  <a:pt y="10190" x="445"/>
                  <a:pt y="10190" x="445"/>
                </a:cubicBezTo>
                <a:lnTo>
                  <a:pt y="0" x="10795"/>
                </a:lnTo>
                <a:cubicBezTo>
                  <a:pt y="0" x="10795"/>
                  <a:pt y="10187" x="21119"/>
                  <a:pt y="10187" x="21141"/>
                </a:cubicBezTo>
                <a:cubicBezTo>
                  <a:pt y="11337" x="22165"/>
                  <a:pt y="11173" x="21155"/>
                  <a:pt y="11173" x="21155"/>
                </a:cubicBezTo>
                <a:lnTo>
                  <a:pt y="11173" x="15976"/>
                </a:lnTo>
                <a:lnTo>
                  <a:pt y="21600" x="15976"/>
                </a:lnTo>
                <a:lnTo>
                  <a:pt y="21600" x="5615"/>
                </a:lnTo>
                <a:close/>
              </a:path>
            </a:pathLst>
          </a:custGeom>
          <a:solidFill>
            <a:srgbClr val="FFFFFF"/>
          </a:solidFill>
          <a:ln w="12700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89" name="Shape 289"/>
          <p:cNvSpPr/>
          <p:nvPr/>
        </p:nvSpPr>
        <p:spPr>
          <a:xfrm>
            <a:off y="4978400" x="4876800"/>
            <a:ext cy="2215875" cx="2011324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</p:sp>
      <p:sp>
        <p:nvSpPr>
          <p:cNvPr id="290" name="Shape 290"/>
          <p:cNvSpPr/>
          <p:nvPr/>
        </p:nvSpPr>
        <p:spPr>
          <a:xfrm>
            <a:off y="7010400" x="4267200"/>
            <a:ext cy="251349" cx="328900"/>
          </a:xfrm>
          <a:prstGeom prst="rect">
            <a:avLst/>
          </a:prstGeom>
          <a:blipFill>
            <a:blip r:embed="rId7"/>
            <a:stretch>
              <a:fillRect/>
            </a:stretch>
          </a:blipFill>
        </p:spPr>
      </p:sp>
      <p:sp>
        <p:nvSpPr>
          <p:cNvPr id="291" name="Shape 291"/>
          <p:cNvSpPr txBox="1"/>
          <p:nvPr/>
        </p:nvSpPr>
        <p:spPr>
          <a:xfrm>
            <a:off y="7112000" x="6807200"/>
            <a:ext cy="469975" cx="353392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8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www.minor-distractions.com</a:t>
            </a:r>
          </a:p>
        </p:txBody>
      </p:sp>
      <p:sp>
        <p:nvSpPr>
          <p:cNvPr id="292" name="Shape 292"/>
          <p:cNvSpPr/>
          <p:nvPr/>
        </p:nvSpPr>
        <p:spPr>
          <a:xfrm>
            <a:off y="5384775" x="8534400"/>
            <a:ext cy="675799" cx="870499"/>
          </a:xfrm>
          <a:prstGeom prst="rect">
            <a:avLst/>
          </a:prstGeom>
          <a:blipFill>
            <a:blip r:embed="rId8"/>
            <a:stretch>
              <a:fillRect/>
            </a:stretch>
          </a:blipFill>
        </p:spPr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" name="Shape 2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y="711175" x="0"/>
            <a:ext cy="983974" cx="961752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42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New User Flow</a:t>
            </a:r>
          </a:p>
        </p:txBody>
      </p:sp>
      <p:sp>
        <p:nvSpPr>
          <p:cNvPr id="30" name="Shape 30"/>
          <p:cNvSpPr/>
          <p:nvPr/>
        </p:nvSpPr>
        <p:spPr>
          <a:xfrm>
            <a:off y="0" x="0"/>
            <a:ext cy="727124" cx="1016182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id="31" name="Shape 31"/>
          <p:cNvSpPr/>
          <p:nvPr/>
        </p:nvSpPr>
        <p:spPr>
          <a:xfrm>
            <a:off y="1524000" x="3962400"/>
            <a:ext cy="1538050" cx="2050725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sp>
      <p:sp>
        <p:nvSpPr>
          <p:cNvPr id="32" name="Shape 32"/>
          <p:cNvSpPr/>
          <p:nvPr/>
        </p:nvSpPr>
        <p:spPr>
          <a:xfrm>
            <a:off y="3477175" x="3989175"/>
            <a:ext cy="1535700" cx="204760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</p:sp>
      <p:sp>
        <p:nvSpPr>
          <p:cNvPr id="33" name="Shape 33"/>
          <p:cNvSpPr/>
          <p:nvPr/>
        </p:nvSpPr>
        <p:spPr>
          <a:xfrm>
            <a:off y="1524000" x="711200"/>
            <a:ext cy="1597950" cx="2130625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</p:sp>
      <p:sp>
        <p:nvSpPr>
          <p:cNvPr id="34" name="Shape 34"/>
          <p:cNvSpPr/>
          <p:nvPr/>
        </p:nvSpPr>
        <p:spPr>
          <a:xfrm>
            <a:off y="5080775" x="1728275"/>
            <a:ext cy="1619674" cx="2159575"/>
          </a:xfrm>
          <a:prstGeom prst="rect">
            <a:avLst/>
          </a:prstGeom>
          <a:blipFill>
            <a:blip r:embed="rId7"/>
            <a:stretch>
              <a:fillRect/>
            </a:stretch>
          </a:blipFill>
        </p:spPr>
      </p:sp>
      <p:sp>
        <p:nvSpPr>
          <p:cNvPr id="35" name="Shape 35"/>
          <p:cNvSpPr/>
          <p:nvPr/>
        </p:nvSpPr>
        <p:spPr>
          <a:xfrm>
            <a:off y="1936725" x="3054350"/>
            <a:ext cy="466149" cx="780499"/>
          </a:xfrm>
          <a:custGeom>
            <a:pathLst>
              <a:path w="21600" extrusionOk="0" h="21600">
                <a:moveTo>
                  <a:pt y="5615" x="0"/>
                </a:moveTo>
                <a:lnTo>
                  <a:pt y="5615" x="10427"/>
                </a:lnTo>
                <a:cubicBezTo>
                  <a:pt y="5615" x="10427"/>
                  <a:pt y="481" x="10412"/>
                  <a:pt y="435" x="10427"/>
                </a:cubicBezTo>
                <a:cubicBezTo>
                  <a:pt y="-550" x="10427"/>
                  <a:pt y="445" x="11410"/>
                  <a:pt y="445" x="11410"/>
                </a:cubicBezTo>
                <a:lnTo>
                  <a:pt y="10795" x="21600"/>
                </a:lnTo>
                <a:cubicBezTo>
                  <a:pt y="10795" x="21600"/>
                  <a:pt y="21119" x="11413"/>
                  <a:pt y="21141" x="11413"/>
                </a:cubicBezTo>
                <a:cubicBezTo>
                  <a:pt y="22165" x="10263"/>
                  <a:pt y="21155" x="10427"/>
                  <a:pt y="21155" x="10427"/>
                </a:cubicBezTo>
                <a:lnTo>
                  <a:pt y="15976" x="10427"/>
                </a:lnTo>
                <a:lnTo>
                  <a:pt y="15976" x="0"/>
                </a:lnTo>
                <a:lnTo>
                  <a:pt y="5615" x="0"/>
                </a:lnTo>
                <a:close/>
              </a:path>
            </a:pathLst>
          </a:custGeom>
          <a:solidFill>
            <a:srgbClr val="FFFFFF"/>
          </a:solidFill>
          <a:ln w="12700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6" name="Shape 36"/>
          <p:cNvSpPr/>
          <p:nvPr/>
        </p:nvSpPr>
        <p:spPr>
          <a:xfrm rot="10800000" flipH="1">
            <a:off y="2749525" x="4679950"/>
            <a:ext cy="666374" cx="779075"/>
          </a:xfrm>
          <a:custGeom>
            <a:pathLst>
              <a:path w="21600" extrusionOk="0" h="21600">
                <a:moveTo>
                  <a:pt y="21600" x="5615"/>
                </a:moveTo>
                <a:lnTo>
                  <a:pt y="11173" x="5615"/>
                </a:lnTo>
                <a:cubicBezTo>
                  <a:pt y="11173" x="5615"/>
                  <a:pt y="11188" x="481"/>
                  <a:pt y="11173" x="435"/>
                </a:cubicBezTo>
                <a:cubicBezTo>
                  <a:pt y="11173" x="-550"/>
                  <a:pt y="10190" x="445"/>
                  <a:pt y="10190" x="445"/>
                </a:cubicBezTo>
                <a:lnTo>
                  <a:pt y="0" x="10795"/>
                </a:lnTo>
                <a:cubicBezTo>
                  <a:pt y="0" x="10795"/>
                  <a:pt y="10187" x="21119"/>
                  <a:pt y="10187" x="21141"/>
                </a:cubicBezTo>
                <a:cubicBezTo>
                  <a:pt y="11337" x="22165"/>
                  <a:pt y="11173" x="21155"/>
                  <a:pt y="11173" x="21155"/>
                </a:cubicBezTo>
                <a:lnTo>
                  <a:pt y="11173" x="15976"/>
                </a:lnTo>
                <a:lnTo>
                  <a:pt y="21600" x="15976"/>
                </a:lnTo>
                <a:lnTo>
                  <a:pt y="21600" x="5615"/>
                </a:lnTo>
                <a:close/>
              </a:path>
            </a:pathLst>
          </a:custGeom>
          <a:solidFill>
            <a:srgbClr val="FFFFFF"/>
          </a:solidFill>
          <a:ln w="12700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grpSp>
        <p:nvGrpSpPr>
          <p:cNvPr id="37" name="Shape 37"/>
          <p:cNvGrpSpPr/>
          <p:nvPr/>
        </p:nvGrpSpPr>
        <p:grpSpPr>
          <a:xfrm>
            <a:off y="5383324" x="4237904"/>
            <a:ext cy="730350" cx="1460695"/>
            <a:chOff y="2209800" x="2209799"/>
            <a:chExt cy="2133600" cx="4267200"/>
          </a:xfrm>
        </p:grpSpPr>
        <p:cxnSp>
          <p:nvCxnSpPr>
            <p:cNvPr id="38" name="Shape 38"/>
            <p:cNvCxnSpPr>
              <a:stCxn id="39" idx="0"/>
              <a:endCxn id="39" idx="0"/>
            </p:cNvCxnSpPr>
            <p:nvPr/>
          </p:nvCxnSpPr>
          <p:spPr>
            <a:xfrm>
              <a:off y="2895600" x="3505200"/>
              <a:ext cy="0" cx="1828800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40" name="Shape 40"/>
            <p:cNvCxnSpPr>
              <a:stCxn id="39" idx="0"/>
              <a:endCxn id="39" idx="0"/>
            </p:cNvCxnSpPr>
            <p:nvPr/>
          </p:nvCxnSpPr>
          <p:spPr>
            <a:xfrm>
              <a:off y="2209800" x="5334000"/>
              <a:ext cy="685799" cx="0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41" name="Shape 41"/>
            <p:cNvCxnSpPr>
              <a:stCxn id="39" idx="0"/>
              <a:endCxn id="39" idx="0"/>
            </p:cNvCxnSpPr>
            <p:nvPr/>
          </p:nvCxnSpPr>
          <p:spPr>
            <a:xfrm>
              <a:off y="2209800" x="5334000"/>
              <a:ext cy="1066799" cx="1143000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42" name="Shape 42"/>
            <p:cNvCxnSpPr>
              <a:stCxn id="39" idx="0"/>
              <a:endCxn id="39" idx="0"/>
            </p:cNvCxnSpPr>
            <p:nvPr/>
          </p:nvCxnSpPr>
          <p:spPr>
            <a:xfrm flipH="1">
              <a:off y="3276600" x="5333999"/>
              <a:ext cy="1066799" cx="1143000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43" name="Shape 43"/>
            <p:cNvCxnSpPr>
              <a:stCxn id="39" idx="0"/>
              <a:endCxn id="39" idx="0"/>
            </p:cNvCxnSpPr>
            <p:nvPr/>
          </p:nvCxnSpPr>
          <p:spPr>
            <a:xfrm>
              <a:off y="3581399" x="5334000"/>
              <a:ext cy="762000" cx="0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44" name="Shape 44"/>
            <p:cNvCxnSpPr>
              <a:stCxn id="39" idx="0"/>
              <a:endCxn id="39" idx="0"/>
            </p:cNvCxnSpPr>
            <p:nvPr/>
          </p:nvCxnSpPr>
          <p:spPr>
            <a:xfrm rot="10800000">
              <a:off y="3581400" x="3505199"/>
              <a:ext cy="0" cx="1828800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45" name="Shape 45"/>
            <p:cNvCxnSpPr>
              <a:stCxn id="39" idx="0"/>
              <a:endCxn id="39" idx="0"/>
            </p:cNvCxnSpPr>
            <p:nvPr/>
          </p:nvCxnSpPr>
          <p:spPr>
            <a:xfrm>
              <a:off y="3581400" x="3505200"/>
              <a:ext cy="762000" cx="0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46" name="Shape 46"/>
            <p:cNvCxnSpPr>
              <a:stCxn id="39" idx="0"/>
              <a:endCxn id="39" idx="0"/>
            </p:cNvCxnSpPr>
            <p:nvPr/>
          </p:nvCxnSpPr>
          <p:spPr>
            <a:xfrm rot="10800000">
              <a:off y="3276600" x="2209799"/>
              <a:ext cy="1066799" cx="1295400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47" name="Shape 47"/>
            <p:cNvCxnSpPr>
              <a:stCxn id="39" idx="0"/>
              <a:endCxn id="39" idx="0"/>
            </p:cNvCxnSpPr>
            <p:nvPr/>
          </p:nvCxnSpPr>
          <p:spPr>
            <a:xfrm rot="10800000" flipH="1">
              <a:off y="2209800" x="2209800"/>
              <a:ext cy="1066799" cx="1295400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48" name="Shape 48"/>
            <p:cNvCxnSpPr>
              <a:stCxn id="39" idx="0"/>
              <a:endCxn id="39" idx="0"/>
            </p:cNvCxnSpPr>
            <p:nvPr/>
          </p:nvCxnSpPr>
          <p:spPr>
            <a:xfrm>
              <a:off y="2209800" x="3505200"/>
              <a:ext cy="685799" cx="0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</p:grpSp>
      <p:grpSp>
        <p:nvGrpSpPr>
          <p:cNvPr id="49" name="Shape 49"/>
          <p:cNvGrpSpPr/>
          <p:nvPr/>
        </p:nvGrpSpPr>
        <p:grpSpPr>
          <a:xfrm>
            <a:off y="3559257" x="5896064"/>
            <a:ext cy="1549209" cx="1549275"/>
            <a:chOff y="1013717" x="2080461"/>
            <a:chExt cy="4525766" cx="4525940"/>
          </a:xfrm>
        </p:grpSpPr>
        <p:cxnSp>
          <p:nvCxnSpPr>
            <p:cNvPr id="50" name="Shape 50"/>
            <p:cNvCxnSpPr>
              <a:stCxn id="51" idx="0"/>
              <a:endCxn id="51" idx="0"/>
            </p:cNvCxnSpPr>
            <p:nvPr/>
          </p:nvCxnSpPr>
          <p:spPr>
            <a:xfrm rot="2700000">
              <a:off y="3061145" x="3752259"/>
              <a:ext cy="0" cx="1829002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52" name="Shape 52"/>
            <p:cNvCxnSpPr>
              <a:stCxn id="51" idx="0"/>
              <a:endCxn id="51" idx="0"/>
            </p:cNvCxnSpPr>
            <p:nvPr/>
          </p:nvCxnSpPr>
          <p:spPr>
            <a:xfrm>
              <a:off y="3122446" x="5555667"/>
              <a:ext cy="685610" cx="0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53" name="Shape 53"/>
            <p:cNvCxnSpPr>
              <a:stCxn id="51" idx="0"/>
              <a:endCxn id="51" idx="0"/>
            </p:cNvCxnSpPr>
            <p:nvPr/>
          </p:nvCxnSpPr>
          <p:spPr>
            <a:xfrm rot="2700000">
              <a:off y="3470618" x="5253717"/>
              <a:ext cy="1066599" cx="1142967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54" name="Shape 54"/>
            <p:cNvCxnSpPr>
              <a:stCxn id="51" idx="0"/>
              <a:endCxn id="51" idx="0"/>
            </p:cNvCxnSpPr>
            <p:nvPr/>
          </p:nvCxnSpPr>
          <p:spPr>
            <a:xfrm rot="2700000" flipH="1">
              <a:off y="4224983" x="4499399"/>
              <a:ext cy="1066599" cx="1142967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55" name="Shape 55"/>
            <p:cNvCxnSpPr>
              <a:stCxn id="51" idx="0"/>
              <a:endCxn id="51" idx="0"/>
            </p:cNvCxnSpPr>
            <p:nvPr/>
          </p:nvCxnSpPr>
          <p:spPr>
            <a:xfrm>
              <a:off y="4081012" x="4558918"/>
              <a:ext cy="761978" cx="0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56" name="Shape 56"/>
            <p:cNvCxnSpPr>
              <a:stCxn id="51" idx="0"/>
              <a:endCxn id="51" idx="0"/>
            </p:cNvCxnSpPr>
            <p:nvPr/>
          </p:nvCxnSpPr>
          <p:spPr>
            <a:xfrm rot="-8100000">
              <a:off y="3545935" x="3267182"/>
              <a:ext cy="0" cx="1829002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57" name="Shape 57"/>
            <p:cNvCxnSpPr>
              <a:stCxn id="51" idx="0"/>
              <a:endCxn id="51" idx="0"/>
            </p:cNvCxnSpPr>
            <p:nvPr/>
          </p:nvCxnSpPr>
          <p:spPr>
            <a:xfrm>
              <a:off y="2787840" x="3265776"/>
              <a:ext cy="761978" cx="0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58" name="Shape 58"/>
            <p:cNvCxnSpPr>
              <a:stCxn id="51" idx="0"/>
              <a:endCxn id="51" idx="0"/>
            </p:cNvCxnSpPr>
            <p:nvPr/>
          </p:nvCxnSpPr>
          <p:spPr>
            <a:xfrm rot="-8100000">
              <a:off y="2069894" x="2267872"/>
              <a:ext cy="1066599" cx="1295278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59" name="Shape 59"/>
            <p:cNvCxnSpPr>
              <a:stCxn id="51" idx="0"/>
              <a:endCxn id="51" idx="0"/>
            </p:cNvCxnSpPr>
            <p:nvPr/>
          </p:nvCxnSpPr>
          <p:spPr>
            <a:xfrm rot="-8100000" flipH="1">
              <a:off y="1315467" x="3022127"/>
              <a:ext cy="1066599" cx="1295278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60" name="Shape 60"/>
            <p:cNvCxnSpPr>
              <a:stCxn id="51" idx="0"/>
              <a:endCxn id="51" idx="0"/>
            </p:cNvCxnSpPr>
            <p:nvPr/>
          </p:nvCxnSpPr>
          <p:spPr>
            <a:xfrm>
              <a:off y="1829156" x="4262644"/>
              <a:ext cy="685610" cx="0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</p:grpSp>
      <p:grpSp>
        <p:nvGrpSpPr>
          <p:cNvPr id="61" name="Shape 61"/>
          <p:cNvGrpSpPr/>
          <p:nvPr/>
        </p:nvGrpSpPr>
        <p:grpSpPr>
          <a:xfrm>
            <a:off y="3559260" x="1933657"/>
            <a:ext cy="1549275" cx="1549209"/>
            <a:chOff y="1013598" x="2080517"/>
            <a:chExt cy="4525939" cx="4525766"/>
          </a:xfrm>
        </p:grpSpPr>
        <p:cxnSp>
          <p:nvCxnSpPr>
            <p:cNvPr id="62" name="Shape 62"/>
            <p:cNvCxnSpPr>
              <a:stCxn id="63" idx="0"/>
              <a:endCxn id="63" idx="0"/>
            </p:cNvCxnSpPr>
            <p:nvPr/>
          </p:nvCxnSpPr>
          <p:spPr>
            <a:xfrm rot="-2700000">
              <a:off y="2953239" x="3213444"/>
              <a:ext cy="0" cx="1829002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64" name="Shape 64"/>
            <p:cNvCxnSpPr>
              <a:stCxn id="63" idx="0"/>
              <a:endCxn id="63" idx="0"/>
            </p:cNvCxnSpPr>
            <p:nvPr/>
          </p:nvCxnSpPr>
          <p:spPr>
            <a:xfrm>
              <a:off y="1721527" x="4532052"/>
              <a:ext cy="685610" cx="0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65" name="Shape 65"/>
            <p:cNvCxnSpPr>
              <a:stCxn id="63" idx="0"/>
              <a:endCxn id="63" idx="0"/>
            </p:cNvCxnSpPr>
            <p:nvPr/>
          </p:nvCxnSpPr>
          <p:spPr>
            <a:xfrm rot="-2700000">
              <a:off y="1261498" x="4499234"/>
              <a:ext cy="1066599" cx="1142967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66" name="Shape 66"/>
            <p:cNvCxnSpPr>
              <a:stCxn id="63" idx="0"/>
              <a:endCxn id="63" idx="0"/>
            </p:cNvCxnSpPr>
            <p:nvPr/>
          </p:nvCxnSpPr>
          <p:spPr>
            <a:xfrm rot="-2700000" flipH="1">
              <a:off y="2015817" x="5253599"/>
              <a:ext cy="1066599" cx="1142967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67" name="Shape 67"/>
            <p:cNvCxnSpPr>
              <a:stCxn id="63" idx="0"/>
              <a:endCxn id="63" idx="0"/>
            </p:cNvCxnSpPr>
            <p:nvPr/>
          </p:nvCxnSpPr>
          <p:spPr>
            <a:xfrm>
              <a:off y="2680092" x="5528801"/>
              <a:ext cy="761978" cx="0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68" name="Shape 68"/>
            <p:cNvCxnSpPr>
              <a:stCxn id="63" idx="0"/>
              <a:endCxn id="63" idx="0"/>
            </p:cNvCxnSpPr>
            <p:nvPr/>
          </p:nvCxnSpPr>
          <p:spPr>
            <a:xfrm rot="8100000">
              <a:off y="3438316" x="3698234"/>
              <a:ext cy="0" cx="1829002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69" name="Shape 69"/>
            <p:cNvCxnSpPr>
              <a:stCxn id="63" idx="0"/>
              <a:endCxn id="63" idx="0"/>
            </p:cNvCxnSpPr>
            <p:nvPr/>
          </p:nvCxnSpPr>
          <p:spPr>
            <a:xfrm>
              <a:off y="3973233" x="4235629"/>
              <a:ext cy="761978" cx="0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70" name="Shape 70"/>
            <p:cNvCxnSpPr>
              <a:stCxn id="63" idx="0"/>
              <a:endCxn id="63" idx="0"/>
            </p:cNvCxnSpPr>
            <p:nvPr/>
          </p:nvCxnSpPr>
          <p:spPr>
            <a:xfrm rot="8100000">
              <a:off y="4171188" x="3022355"/>
              <a:ext cy="1066599" cx="1295278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71" name="Shape 71"/>
            <p:cNvCxnSpPr>
              <a:stCxn id="63" idx="0"/>
              <a:endCxn id="63" idx="0"/>
            </p:cNvCxnSpPr>
            <p:nvPr/>
          </p:nvCxnSpPr>
          <p:spPr>
            <a:xfrm rot="8100000" flipH="1">
              <a:off y="3416933" x="2267927"/>
              <a:ext cy="1066599" cx="1295278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  <p:cxnSp>
          <p:nvCxnSpPr>
            <p:cNvPr id="72" name="Shape 72"/>
            <p:cNvCxnSpPr>
              <a:stCxn id="63" idx="0"/>
              <a:endCxn id="63" idx="0"/>
            </p:cNvCxnSpPr>
            <p:nvPr/>
          </p:nvCxnSpPr>
          <p:spPr>
            <a:xfrm>
              <a:off y="3014550" x="3238761"/>
              <a:ext cy="685610" cx="0"/>
            </a:xfrm>
            <a:prstGeom prst="straightConnector1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  <a:headEnd w="lg" len="lg" type="none"/>
              <a:tailEnd w="lg" len="lg" type="none"/>
            </a:ln>
          </p:spPr>
        </p:cxnSp>
      </p:grpSp>
      <p:sp>
        <p:nvSpPr>
          <p:cNvPr id="73" name="Shape 73"/>
          <p:cNvSpPr txBox="1"/>
          <p:nvPr/>
        </p:nvSpPr>
        <p:spPr>
          <a:xfrm>
            <a:off y="1322025" x="6949275"/>
            <a:ext cy="2744600" cx="286742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b="1"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First Time User: </a:t>
            </a:r>
            <a:r>
              <a:rPr b="0"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launches to Edit Screen.  </a:t>
            </a:r>
          </a:p>
          <a:p>
            <a:r>
              <a:t/>
            </a:r>
          </a:p>
          <a:p>
            <a:pPr rtl="0">
              <a:lnSpc>
                <a:spcPct val="100000"/>
              </a:lnSpc>
              <a:buNone/>
            </a:pPr>
            <a:r>
              <a:rPr b="1"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Returning User:</a:t>
            </a:r>
            <a:r>
              <a:rPr b="0"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reopens app to </a:t>
            </a:r>
            <a:r>
              <a:rPr b="0" sz="1600" lang="en-US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saved state</a:t>
            </a:r>
            <a:r>
              <a:rPr b="0"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from last visit</a:t>
            </a:r>
          </a:p>
        </p:txBody>
      </p:sp>
      <p:sp>
        <p:nvSpPr>
          <p:cNvPr id="74" name="Shape 74"/>
          <p:cNvSpPr/>
          <p:nvPr/>
        </p:nvSpPr>
        <p:spPr>
          <a:xfrm>
            <a:off y="3142250" x="92200"/>
            <a:ext cy="686975" cx="915975"/>
          </a:xfrm>
          <a:prstGeom prst="rect">
            <a:avLst/>
          </a:prstGeom>
          <a:blipFill>
            <a:blip r:embed="rId8"/>
            <a:stretch>
              <a:fillRect/>
            </a:stretch>
          </a:blipFill>
        </p:spPr>
      </p:sp>
      <p:sp>
        <p:nvSpPr>
          <p:cNvPr id="75" name="Shape 75"/>
          <p:cNvSpPr txBox="1"/>
          <p:nvPr/>
        </p:nvSpPr>
        <p:spPr>
          <a:xfrm>
            <a:off y="3962400" x="304800"/>
            <a:ext cy="2315149" cx="2258674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13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launch animation - 17 frames</a:t>
            </a:r>
          </a:p>
          <a:p>
            <a:pPr rtl="0">
              <a:lnSpc>
                <a:spcPct val="100000"/>
              </a:lnSpc>
              <a:buNone/>
            </a:pPr>
            <a:r>
              <a:rPr sz="1333" lang="en-US"/>
              <a:t>- optional</a:t>
            </a:r>
          </a:p>
        </p:txBody>
      </p:sp>
      <p:sp>
        <p:nvSpPr>
          <p:cNvPr id="76" name="Shape 76"/>
          <p:cNvSpPr/>
          <p:nvPr/>
        </p:nvSpPr>
        <p:spPr>
          <a:xfrm>
            <a:off y="5108475" x="6323975"/>
            <a:ext cy="1618078" cx="2159574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" name="Shape 29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97" name="Shape 297"/>
          <p:cNvSpPr txBox="1"/>
          <p:nvPr>
            <p:ph type="title"/>
          </p:nvPr>
        </p:nvSpPr>
        <p:spPr>
          <a:xfrm>
            <a:off y="711175" x="0"/>
            <a:ext cy="983974" cx="961752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lang="en-US"/>
              <a:t>In-app Purchase </a:t>
            </a:r>
            <a:r>
              <a:rPr sz="42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Overview</a:t>
            </a:r>
          </a:p>
        </p:txBody>
      </p:sp>
      <p:sp>
        <p:nvSpPr>
          <p:cNvPr id="298" name="Shape 298"/>
          <p:cNvSpPr txBox="1"/>
          <p:nvPr>
            <p:ph idx="1" type="body"/>
          </p:nvPr>
        </p:nvSpPr>
        <p:spPr>
          <a:xfrm>
            <a:off y="1824725" x="303775"/>
            <a:ext cy="5567324" cx="4548624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24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 Upsells embedded in Free app:</a:t>
            </a:r>
          </a:p>
          <a:p>
            <a:pPr rtl="0" lvl="0" marR="0" indent="-203200" marL="381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Arial"/>
              <a:buChar char="•"/>
            </a:pPr>
            <a:r>
              <a:rPr sz="24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Edit/Create, clicking on a dimmed Body Part Type (wing/horn/tail) displays message</a:t>
            </a:r>
          </a:p>
          <a:p>
            <a:pPr rtl="0" lvl="0" marR="0" indent="-203200" marL="381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Arial"/>
              <a:buChar char="•"/>
            </a:pPr>
            <a:r>
              <a:rPr sz="24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Edit/Create, clicking on dimmed part displays message (i.e. we include 6 arms, but 3 are dimmed)</a:t>
            </a:r>
          </a:p>
          <a:p>
            <a:pPr rtl="0" lvl="0" marR="0" indent="-203200" marL="381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Arial"/>
              <a:buChar char="•"/>
            </a:pPr>
            <a:r>
              <a:rPr sz="24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When they try to save add'l creatures displays message to purchase.  </a:t>
            </a:r>
          </a:p>
        </p:txBody>
      </p:sp>
      <p:sp>
        <p:nvSpPr>
          <p:cNvPr id="299" name="Shape 299"/>
          <p:cNvSpPr txBox="1"/>
          <p:nvPr>
            <p:ph idx="2" type="body"/>
          </p:nvPr>
        </p:nvSpPr>
        <p:spPr>
          <a:xfrm>
            <a:off y="1828800" x="5384800"/>
            <a:ext cy="5562600" cx="454659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</a:p>
        </p:txBody>
      </p:sp>
      <p:sp>
        <p:nvSpPr>
          <p:cNvPr id="300" name="Shape 300"/>
          <p:cNvSpPr/>
          <p:nvPr/>
        </p:nvSpPr>
        <p:spPr>
          <a:xfrm>
            <a:off y="0" x="0"/>
            <a:ext cy="727124" cx="1016182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" name="Shape 30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05" name="Shape 305"/>
          <p:cNvSpPr txBox="1"/>
          <p:nvPr/>
        </p:nvSpPr>
        <p:spPr>
          <a:xfrm>
            <a:off y="403925" x="710700"/>
            <a:ext cy="5887199" cx="862369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b="0" sz="1328" lang="en-US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Here’s how it will hopefully work for new parts</a:t>
            </a: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rtl="0" marR="0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66" lang="en-US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When kids press a dimmed Body Part, this message appears:</a:t>
            </a:r>
          </a:p>
          <a:p>
            <a:pPr rtl="0" marR="0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66" lang="en-US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1. Press “Buy” to purchase additional Creature Parts.</a:t>
            </a:r>
          </a:p>
          <a:p>
            <a:pPr rtl="0" marR="0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</a:p>
          <a:p>
            <a:pPr rtl="0" marR="0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66" lang="en-US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2. We will then present a “Confirm Purchase" dialog:</a:t>
            </a:r>
          </a:p>
          <a:p>
            <a:pPr rtl="0" marR="0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66" lang="en-US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Confirm Your In-App Purchase.</a:t>
            </a:r>
          </a:p>
          <a:p>
            <a:pPr rtl="0" marR="0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66" lang="en-US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Do you want to buy additional Creature Freaks parts?</a:t>
            </a:r>
          </a:p>
          <a:p>
            <a:pPr rtl="0" marR="0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</a:p>
          <a:p>
            <a:pPr rtl="0" marR="0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66" lang="en-US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3. Kids will then hopefully hand the phone to their parent for the password.</a:t>
            </a:r>
          </a:p>
          <a:p>
            <a:pPr rtl="0" marR="0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</a:p>
          <a:p>
            <a:pPr rtl="0" marR="0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66" lang="en-US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4. If password is valid, we’ll then display a progress dialog.</a:t>
            </a:r>
          </a:p>
          <a:p>
            <a:pPr rtl="0" marR="0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</a:p>
          <a:p>
            <a:pPr rtl="0" marR="0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66" lang="en-US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5. And finally a confirmation:</a:t>
            </a:r>
          </a:p>
          <a:p>
            <a:pPr rtl="0" marR="0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66" lang="en-US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Thank You.</a:t>
            </a:r>
          </a:p>
          <a:p>
            <a:pPr rtl="0" marR="0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66" lang="en-US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Your purchase was successful.</a:t>
            </a:r>
          </a:p>
        </p:txBody>
      </p:sp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9" name="Shape 30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10" name="Shape 310"/>
          <p:cNvSpPr txBox="1"/>
          <p:nvPr>
            <p:ph type="title"/>
          </p:nvPr>
        </p:nvSpPr>
        <p:spPr>
          <a:xfrm>
            <a:off y="304800" x="304800"/>
            <a:ext cy="990599" cx="962659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42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Future features </a:t>
            </a:r>
          </a:p>
        </p:txBody>
      </p:sp>
      <p:sp>
        <p:nvSpPr>
          <p:cNvPr id="311" name="Shape 311"/>
          <p:cNvSpPr txBox="1"/>
          <p:nvPr>
            <p:ph idx="1" type="body"/>
          </p:nvPr>
        </p:nvSpPr>
        <p:spPr>
          <a:xfrm>
            <a:off y="1822800" x="298800"/>
            <a:ext cy="5559599" cx="9623600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 lvl="0" marR="0" indent="-186266" marL="381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9312"/>
              <a:buFont typeface="Arial"/>
              <a:buChar char="•"/>
            </a:pPr>
            <a:r>
              <a:rPr sz="21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
</a:t>
            </a:r>
            <a:r>
              <a:rPr sz="21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sz="2133" lang="en-US"/>
              <a:t>hare</a:t>
            </a:r>
            <a:r>
              <a:rPr sz="21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</a:t>
            </a:r>
            <a:r>
              <a:rPr sz="2133" lang="en-US"/>
              <a:t>E</a:t>
            </a:r>
            <a:r>
              <a:rPr sz="21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mail</a:t>
            </a:r>
            <a:r>
              <a:rPr sz="2133" lang="en-US"/>
              <a:t>, </a:t>
            </a:r>
            <a:r>
              <a:rPr sz="21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Facebook, etc.</a:t>
            </a:r>
          </a:p>
          <a:p>
            <a:pPr rtl="0" lvl="0" marR="0" indent="-186266" marL="381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9312"/>
              <a:buFont typeface="Arial"/>
              <a:buChar char="•"/>
            </a:pPr>
            <a:r>
              <a:rPr sz="21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Have "Shake" do something--maybe in on the Play screen it just bobbles about- inverse kinematics </a:t>
            </a:r>
            <a:r>
              <a:rPr sz="2133" lang="en-US"/>
              <a:t>animations with sounds</a:t>
            </a:r>
            <a:r>
              <a:rPr sz="21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 </a:t>
            </a:r>
          </a:p>
          <a:p>
            <a:pPr rtl="0" lvl="0" marR="0" indent="-186266" marL="381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9312"/>
              <a:buFont typeface="Arial"/>
              <a:buChar char="•"/>
            </a:pPr>
            <a:r>
              <a:rPr sz="21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Let kids import images and put &lt;Creature&gt; parts on top of their own image (on both Edit &amp; Play screen. </a:t>
            </a:r>
          </a:p>
          <a:p>
            <a:pPr rtl="0" lvl="0" marR="0" indent="-186266" marL="381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9312"/>
              <a:buFont typeface="Arial"/>
              <a:buChar char="•"/>
            </a:pPr>
            <a:r>
              <a:rPr sz="21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Manipulate Creature ON live camera </a:t>
            </a:r>
          </a:p>
          <a:p>
            <a:pPr rtl="0" lvl="0" marR="0" indent="-186266" marL="381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9312"/>
              <a:buFont typeface="Arial"/>
              <a:buChar char="•"/>
            </a:pPr>
            <a:r>
              <a:rPr sz="21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Voice Manipulation: Say something &amp; creature repeats it</a:t>
            </a:r>
          </a:p>
          <a:p>
            <a:pPr rtl="0" lvl="0" marR="0" indent="-186266" marL="381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9312"/>
              <a:buFont typeface="Arial"/>
              <a:buChar char="•"/>
            </a:pPr>
            <a:r>
              <a:rPr sz="21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Color the coloring pages (see www.starwars.com/play/online-activities/colorbot/popup.html for example)</a:t>
            </a:r>
          </a:p>
          <a:p>
            <a:pPr rtl="0" lvl="0" marR="0" indent="-186266" marL="381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9311"/>
              <a:buFont typeface="Arial"/>
              <a:buChar char="•"/>
            </a:pPr>
            <a:r>
              <a:rPr sz="2133" lang="en-US"/>
              <a:t>Make the creature into a manipulatable puzzle (see www.starwars.com/play/online-games/puzzle/ for example)</a:t>
            </a:r>
          </a:p>
          <a:p>
            <a:r>
              <a:t/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" name="Shape 8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y="304800" x="304800"/>
            <a:ext cy="990599" cx="962659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42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General Navigation</a:t>
            </a:r>
          </a:p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y="1826925" x="312125"/>
            <a:ext cy="5556974" cx="962752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 marR="0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733" lang="en-US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1.     Users edit creatures in the </a:t>
            </a:r>
            <a:r>
              <a:rPr sz="1733" lang="en-US">
                <a:latin typeface="Times"/>
                <a:ea typeface="Times"/>
                <a:cs typeface="Times"/>
                <a:sym typeface="Times"/>
              </a:rPr>
              <a:t>Build</a:t>
            </a:r>
            <a:r>
              <a:rPr sz="1733" lang="en-US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 Screen. Initially, this will be blank. If they purchase the Full Version, they can create unlimited creatures; otherwise, they can only edit their one Creature.</a:t>
            </a:r>
          </a:p>
          <a:p>
            <a:pPr rtl="0" marR="0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733" lang="en-US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2.    Swiping the wheel to the right takes them to the Play screen, where they can interact with their creature.  (Swiping right again takes them to the Dungeon “Manage” screen.)</a:t>
            </a:r>
          </a:p>
          <a:p>
            <a:pPr rtl="0" marR="0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7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3.    </a:t>
            </a:r>
            <a:r>
              <a:rPr sz="1733" lang="en-US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Turning the wheel left moves them to the Dungeon "Manage" screen, where they can delete creatures, name creatures (optional) or, if they’ve purchased the Full Version, Make a New Creature.  </a:t>
            </a:r>
          </a:p>
          <a:p>
            <a:pPr rtl="0" marR="0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7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a.    </a:t>
            </a:r>
            <a:r>
              <a:rPr sz="1733" lang="en-US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Swiping right with 1 Creature returns them to the “Edit Creature” screen, where they can further edit their creature.</a:t>
            </a:r>
          </a:p>
          <a:p>
            <a:pPr rtl="0" marR="0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7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b.    </a:t>
            </a:r>
            <a:r>
              <a:rPr sz="1733" lang="en-US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Swiping left takes them to the “Play” screen, where their first creature becomes animated and interactive. </a:t>
            </a:r>
          </a:p>
          <a:p>
            <a:pPr rtl="0" marR="0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7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c.    </a:t>
            </a:r>
            <a:r>
              <a:rPr sz="1733" lang="en-US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If they Delete their Creature, they are automatically taken out of the Dungeon screen and back into the </a:t>
            </a:r>
            <a:r>
              <a:rPr sz="1733" lang="en-US">
                <a:latin typeface="Times"/>
                <a:ea typeface="Times"/>
                <a:cs typeface="Times"/>
                <a:sym typeface="Times"/>
              </a:rPr>
              <a:t>Build</a:t>
            </a:r>
            <a:r>
              <a:rPr sz="1733" lang="en-US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 screen, cuz it probably doesn’t make sense to hang around an empty dungeon. 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" name="Shape 8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y="711175" x="0"/>
            <a:ext cy="983974" cx="961752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42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First time launch animation</a:t>
            </a:r>
          </a:p>
        </p:txBody>
      </p:sp>
      <p:sp>
        <p:nvSpPr>
          <p:cNvPr id="88" name="Shape 88"/>
          <p:cNvSpPr/>
          <p:nvPr/>
        </p:nvSpPr>
        <p:spPr>
          <a:xfrm>
            <a:off y="0" x="0"/>
            <a:ext cy="727124" cx="1016182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id="89" name="Shape 89"/>
          <p:cNvSpPr/>
          <p:nvPr/>
        </p:nvSpPr>
        <p:spPr>
          <a:xfrm>
            <a:off y="4673575" x="4064000"/>
            <a:ext cy="1597950" cx="2130625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sp>
      <p:sp>
        <p:nvSpPr>
          <p:cNvPr id="90" name="Shape 90"/>
          <p:cNvSpPr/>
          <p:nvPr/>
        </p:nvSpPr>
        <p:spPr>
          <a:xfrm>
            <a:off y="2031975" x="4572000"/>
            <a:ext cy="686975" cx="915975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</p:sp>
      <p:sp>
        <p:nvSpPr>
          <p:cNvPr id="91" name="Shape 91"/>
          <p:cNvSpPr txBox="1"/>
          <p:nvPr/>
        </p:nvSpPr>
        <p:spPr>
          <a:xfrm>
            <a:off y="3962400" x="304800"/>
            <a:ext cy="3272325" cx="2258674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13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FUTURE RELEASE </a:t>
            </a:r>
          </a:p>
          <a:p>
            <a:pPr rtl="0">
              <a:lnSpc>
                <a:spcPct val="100000"/>
              </a:lnSpc>
              <a:buNone/>
            </a:pPr>
            <a:r>
              <a:rPr sz="13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launch animation - </a:t>
            </a:r>
          </a:p>
          <a:p>
            <a:pPr rtl="0">
              <a:lnSpc>
                <a:spcPct val="100000"/>
              </a:lnSpc>
              <a:buNone/>
            </a:pPr>
            <a:r>
              <a:rPr sz="13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can we do this on first launch?</a:t>
            </a:r>
          </a:p>
          <a:p>
            <a:r>
              <a:t/>
            </a:r>
          </a:p>
          <a:p>
            <a:pPr rtl="0">
              <a:lnSpc>
                <a:spcPct val="100000"/>
              </a:lnSpc>
              <a:buNone/>
            </a:pPr>
            <a:r>
              <a:rPr sz="13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I'll make the last frame of the animation match the splash screen - </a:t>
            </a:r>
          </a:p>
          <a:p>
            <a:r>
              <a:t/>
            </a:r>
          </a:p>
          <a:p>
            <a:pPr rtl="0">
              <a:lnSpc>
                <a:spcPct val="100000"/>
              </a:lnSpc>
              <a:buNone/>
            </a:pPr>
            <a:r>
              <a:rPr sz="1333" lang="en-US"/>
              <a:t>optional Phase 2: </a:t>
            </a:r>
            <a:r>
              <a:rPr sz="13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other launch animations that come up every 10 openings or </a:t>
            </a:r>
            <a:r>
              <a:rPr sz="1333" lang="en-US"/>
              <a:t>so to advertise </a:t>
            </a:r>
            <a:r>
              <a:rPr sz="1333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our other parts</a:t>
            </a:r>
            <a:r>
              <a:rPr sz="1333" lang="en-US"/>
              <a:t> packs.</a:t>
            </a:r>
          </a:p>
        </p:txBody>
      </p:sp>
      <p:sp>
        <p:nvSpPr>
          <p:cNvPr id="92" name="Shape 92"/>
          <p:cNvSpPr/>
          <p:nvPr/>
        </p:nvSpPr>
        <p:spPr>
          <a:xfrm rot="10800000" flipH="1">
            <a:off y="2749524" x="4273550"/>
            <a:ext cy="1742500" cx="1484374"/>
          </a:xfrm>
          <a:custGeom>
            <a:pathLst>
              <a:path w="21600" extrusionOk="0" h="21600">
                <a:moveTo>
                  <a:pt y="21600" x="5615"/>
                </a:moveTo>
                <a:lnTo>
                  <a:pt y="11173" x="5615"/>
                </a:lnTo>
                <a:cubicBezTo>
                  <a:pt y="11173" x="5615"/>
                  <a:pt y="11188" x="481"/>
                  <a:pt y="11173" x="435"/>
                </a:cubicBezTo>
                <a:cubicBezTo>
                  <a:pt y="11173" x="-550"/>
                  <a:pt y="10190" x="445"/>
                  <a:pt y="10190" x="445"/>
                </a:cubicBezTo>
                <a:lnTo>
                  <a:pt y="0" x="10795"/>
                </a:lnTo>
                <a:cubicBezTo>
                  <a:pt y="0" x="10795"/>
                  <a:pt y="10187" x="21119"/>
                  <a:pt y="10187" x="21141"/>
                </a:cubicBezTo>
                <a:cubicBezTo>
                  <a:pt y="11337" x="22165"/>
                  <a:pt y="11173" x="21155"/>
                  <a:pt y="11173" x="21155"/>
                </a:cubicBezTo>
                <a:lnTo>
                  <a:pt y="11173" x="15976"/>
                </a:lnTo>
                <a:lnTo>
                  <a:pt y="21600" x="15976"/>
                </a:lnTo>
                <a:lnTo>
                  <a:pt y="21600" x="5615"/>
                </a:lnTo>
                <a:close/>
              </a:path>
            </a:pathLst>
          </a:custGeom>
          <a:solidFill>
            <a:srgbClr val="FFFFFF"/>
          </a:solidFill>
          <a:ln w="12700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93" name="Shape 93"/>
          <p:cNvSpPr txBox="1"/>
          <p:nvPr/>
        </p:nvSpPr>
        <p:spPr>
          <a:xfrm>
            <a:off y="3454375" x="4673600"/>
            <a:ext cy="1977949" cx="515619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1324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17 frames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y="711175" x="0"/>
            <a:ext cy="983974" cx="961752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42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Build / Create</a:t>
            </a:r>
          </a:p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y="1729900" x="104300"/>
            <a:ext cy="6113450" cx="453384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Auto Animate: drawers on idle --after &lt;10&gt; seconds, a drawer will automatically pop open, maybe a part will highlight.</a:t>
            </a:r>
          </a:p>
          <a:p>
            <a:pPr rtl="0">
              <a:lnSpc>
                <a:spcPct val="100000"/>
              </a:lnSpc>
              <a:buNone/>
            </a:pP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background does not change</a:t>
            </a:r>
          </a:p>
          <a:p>
            <a:r>
              <a:t/>
            </a:r>
          </a:p>
          <a:p>
            <a:pPr rtl="0">
              <a:lnSpc>
                <a:spcPct val="100000"/>
              </a:lnSpc>
              <a:buNone/>
            </a:pP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Freemium Plus model-</a:t>
            </a:r>
          </a:p>
          <a:p>
            <a:pPr rtl="0">
              <a:lnSpc>
                <a:spcPct val="100000"/>
              </a:lnSpc>
              <a:buNone/>
            </a:pP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Display 6 parts for each category (10 total)</a:t>
            </a:r>
          </a:p>
          <a:p>
            <a:pPr rtl="0">
              <a:lnSpc>
                <a:spcPct val="100000"/>
              </a:lnSpc>
              <a:buNone/>
            </a:pP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1,2,3 are </a:t>
            </a:r>
            <a:r>
              <a:rPr b="1"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free</a:t>
            </a: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4,5,6 </a:t>
            </a:r>
            <a:r>
              <a:rPr b="1"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plus</a:t>
            </a: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(require in</a:t>
            </a:r>
            <a:r>
              <a:rPr sz="1600" lang="en-US"/>
              <a:t>-</a:t>
            </a: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 purchase.</a:t>
            </a:r>
          </a:p>
          <a:p>
            <a:pPr rtl="0">
              <a:lnSpc>
                <a:spcPct val="100000"/>
              </a:lnSpc>
              <a:buNone/>
            </a:pP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Parts read right to left 6,5,4,3,2,1</a:t>
            </a:r>
          </a:p>
          <a:p>
            <a:r>
              <a:t/>
            </a:r>
          </a:p>
          <a:p>
            <a:pPr rtl="0">
              <a:lnSpc>
                <a:spcPct val="100000"/>
              </a:lnSpc>
              <a:buNone/>
            </a:pP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Available parts:</a:t>
            </a:r>
          </a:p>
          <a:p>
            <a:pPr rtl="0">
              <a:lnSpc>
                <a:spcPct val="100000"/>
              </a:lnSpc>
              <a:buNone/>
            </a:pPr>
            <a:r>
              <a:rPr sz="14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Head</a:t>
            </a:r>
          </a:p>
          <a:p>
            <a:pPr rtl="0">
              <a:lnSpc>
                <a:spcPct val="100000"/>
              </a:lnSpc>
              <a:buNone/>
            </a:pPr>
            <a:r>
              <a:rPr sz="14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Horns/Hats/Hair</a:t>
            </a:r>
          </a:p>
          <a:p>
            <a:pPr rtl="0">
              <a:lnSpc>
                <a:spcPct val="100000"/>
              </a:lnSpc>
              <a:buNone/>
            </a:pPr>
            <a:r>
              <a:rPr sz="14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Eyes</a:t>
            </a:r>
          </a:p>
          <a:p>
            <a:pPr rtl="0">
              <a:lnSpc>
                <a:spcPct val="100000"/>
              </a:lnSpc>
              <a:buNone/>
            </a:pPr>
            <a:r>
              <a:rPr sz="14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Nose &amp; Mouth</a:t>
            </a:r>
          </a:p>
          <a:p>
            <a:pPr rtl="0">
              <a:lnSpc>
                <a:spcPct val="100000"/>
              </a:lnSpc>
              <a:buNone/>
            </a:pPr>
            <a:r>
              <a:rPr sz="14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Arms &amp; Hands</a:t>
            </a:r>
          </a:p>
          <a:p>
            <a:pPr rtl="0">
              <a:lnSpc>
                <a:spcPct val="100000"/>
              </a:lnSpc>
              <a:buNone/>
            </a:pPr>
            <a:r>
              <a:rPr sz="14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Legs &amp; Feet</a:t>
            </a:r>
          </a:p>
          <a:p>
            <a:pPr rtl="0" lvl="0">
              <a:lnSpc>
                <a:spcPct val="100000"/>
              </a:lnSpc>
              <a:buNone/>
            </a:pPr>
            <a:r>
              <a:rPr sz="14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Tail</a:t>
            </a:r>
          </a:p>
          <a:p>
            <a:pPr rtl="0">
              <a:lnSpc>
                <a:spcPct val="100000"/>
              </a:lnSpc>
              <a:buNone/>
            </a:pP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 Dimmed part</a:t>
            </a:r>
            <a:r>
              <a:rPr sz="1600" lang="en-US"/>
              <a:t> packs</a:t>
            </a: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sz="14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rtl="0">
              <a:lnSpc>
                <a:spcPct val="100000"/>
              </a:lnSpc>
              <a:buNone/>
            </a:pPr>
            <a:r>
              <a:rPr sz="14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-Horns </a:t>
            </a:r>
          </a:p>
          <a:p>
            <a:pPr rtl="0">
              <a:lnSpc>
                <a:spcPct val="100000"/>
              </a:lnSpc>
              <a:buNone/>
            </a:pPr>
            <a:r>
              <a:rPr sz="14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-Tail</a:t>
            </a:r>
          </a:p>
          <a:p>
            <a:pPr rtl="0">
              <a:lnSpc>
                <a:spcPct val="100000"/>
              </a:lnSpc>
              <a:buNone/>
            </a:pPr>
            <a:r>
              <a:rPr sz="14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-Wings</a:t>
            </a:r>
          </a:p>
        </p:txBody>
      </p:sp>
      <p:sp>
        <p:nvSpPr>
          <p:cNvPr id="100" name="Shape 100"/>
          <p:cNvSpPr txBox="1"/>
          <p:nvPr>
            <p:ph idx="2" type="body"/>
          </p:nvPr>
        </p:nvSpPr>
        <p:spPr>
          <a:xfrm>
            <a:off y="1828800" x="5384800"/>
            <a:ext cy="5562600" cx="454659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Note: All drawers display 6 parts; first 3 are all dimmed</a:t>
            </a:r>
          </a:p>
          <a:p>
            <a:r>
              <a:t/>
            </a:r>
          </a:p>
        </p:txBody>
      </p:sp>
      <p:sp>
        <p:nvSpPr>
          <p:cNvPr id="101" name="Shape 101"/>
          <p:cNvSpPr/>
          <p:nvPr/>
        </p:nvSpPr>
        <p:spPr>
          <a:xfrm>
            <a:off y="0" x="0"/>
            <a:ext cy="727124" cx="1016182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id="102" name="Shape 102"/>
          <p:cNvSpPr/>
          <p:nvPr/>
        </p:nvSpPr>
        <p:spPr>
          <a:xfrm>
            <a:off y="2871025" x="5080000"/>
            <a:ext cy="3731550" cx="4975400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sp>
      <p:sp>
        <p:nvSpPr>
          <p:cNvPr id="103" name="Shape 103"/>
          <p:cNvSpPr/>
          <p:nvPr/>
        </p:nvSpPr>
        <p:spPr>
          <a:xfrm>
            <a:off y="4063975" x="3556000"/>
            <a:ext cy="3605225" cx="1469675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</p:sp>
      <p:sp>
        <p:nvSpPr>
          <p:cNvPr id="104" name="Shape 104"/>
          <p:cNvSpPr/>
          <p:nvPr/>
        </p:nvSpPr>
        <p:spPr>
          <a:xfrm>
            <a:off y="4470400" x="3860800"/>
            <a:ext cy="396349" cx="1067075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</p:sp>
      <p:sp>
        <p:nvSpPr>
          <p:cNvPr id="105" name="Shape 105"/>
          <p:cNvSpPr/>
          <p:nvPr/>
        </p:nvSpPr>
        <p:spPr>
          <a:xfrm>
            <a:off y="6502400" x="3860800"/>
            <a:ext cy="397225" cx="976525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</p:sp>
      <p:sp>
        <p:nvSpPr>
          <p:cNvPr id="106" name="Shape 106"/>
          <p:cNvSpPr/>
          <p:nvPr/>
        </p:nvSpPr>
        <p:spPr>
          <a:xfrm>
            <a:off y="5486400" x="3860800"/>
            <a:ext cy="403324" cx="976525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y="711175" x="0"/>
            <a:ext cy="983974" cx="961752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42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Build / Create -Upgrade</a:t>
            </a:r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y="1825400" x="300800"/>
            <a:ext cy="5577524" cx="3858124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1835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 "Plus" buy button to display message about more part</a:t>
            </a:r>
            <a:r>
              <a:rPr sz="1835" lang="en-US"/>
              <a:t> packs</a:t>
            </a:r>
            <a:r>
              <a:rPr sz="1835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available </a:t>
            </a:r>
            <a:r>
              <a:rPr sz="1835" lang="en-US"/>
              <a:t>for purchase</a:t>
            </a:r>
            <a:r>
              <a:rPr sz="1835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r>
              <a:t/>
            </a:r>
          </a:p>
          <a:p>
            <a:r>
              <a:t/>
            </a:r>
          </a:p>
          <a:p>
            <a:r>
              <a:t/>
            </a:r>
          </a:p>
        </p:txBody>
      </p:sp>
      <p:sp>
        <p:nvSpPr>
          <p:cNvPr id="113" name="Shape 113"/>
          <p:cNvSpPr txBox="1"/>
          <p:nvPr>
            <p:ph idx="2" type="body"/>
          </p:nvPr>
        </p:nvSpPr>
        <p:spPr>
          <a:xfrm>
            <a:off y="1828800" x="5384800"/>
            <a:ext cy="5562600" cx="454659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</a:p>
        </p:txBody>
      </p:sp>
      <p:sp>
        <p:nvSpPr>
          <p:cNvPr id="114" name="Shape 114"/>
          <p:cNvSpPr/>
          <p:nvPr/>
        </p:nvSpPr>
        <p:spPr>
          <a:xfrm>
            <a:off y="0" x="0"/>
            <a:ext cy="727124" cx="1016182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id="115" name="Shape 115"/>
          <p:cNvSpPr/>
          <p:nvPr/>
        </p:nvSpPr>
        <p:spPr>
          <a:xfrm>
            <a:off y="1730925" x="4067800"/>
            <a:ext cy="4246149" cx="5661525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" name="Shape 11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y="304800" x="304800"/>
            <a:ext cy="990599" cx="962659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42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"About" Creature Freaks page</a:t>
            </a:r>
          </a:p>
        </p:txBody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y="1828800" x="304800"/>
            <a:ext cy="5562600" cx="962659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When pressing the "Creature Freaks" button on any screen, users will see this text (page design TBD):</a:t>
            </a:r>
          </a:p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Welcome to Creature Freaks, a madcap monster mashup.  Create and share your own fun, freaky creatures!</a:t>
            </a:r>
          </a:p>
          <a:p>
            <a:pPr rtl="0" lvl="0" marR="0" indent="-220133" marL="381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4609"/>
              <a:buFont typeface="Arial"/>
              <a:buChar char="•"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Over &lt;1,000&gt; combinations of freaky parts</a:t>
            </a:r>
          </a:p>
          <a:p>
            <a:pPr rtl="0" lvl="0" marR="0" indent="-220133" marL="381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4609"/>
              <a:buFont typeface="Arial"/>
              <a:buChar char="•"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Poke and prod your creature for giggly fun</a:t>
            </a:r>
          </a:p>
          <a:p>
            <a:pPr rtl="0" lvl="0" marR="0" indent="-220133" marL="381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4609"/>
              <a:buFont typeface="Arial"/>
              <a:buChar char="•"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Incorporate your own pictures to interact with your creations </a:t>
            </a:r>
          </a:p>
          <a:p>
            <a:pPr rtl="0" lvl="0" marR="0" indent="-220133" marL="381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4609"/>
              <a:buFont typeface="Arial"/>
              <a:buChar char="•"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Print coloring pages for offscreen creativity</a:t>
            </a:r>
            <a:r>
              <a:rPr sz="14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(optional/</a:t>
            </a:r>
            <a:r>
              <a:rPr sz="1400" lang="en-US"/>
              <a:t>Phase 2)</a:t>
            </a:r>
          </a:p>
          <a:p>
            <a:pPr rtl="0" lvl="0" marR="0" indent="-220133" marL="381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4609"/>
              <a:buFont typeface="Arial"/>
              <a:buChar char="•"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Press Buy/More Parts to get storage for more creatures and additional parts.</a:t>
            </a:r>
          </a:p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[LINK:] Buy M</a:t>
            </a:r>
            <a:r>
              <a:rPr lang="en-US"/>
              <a:t>ore Parts</a:t>
            </a: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   [LINK:] Contact Us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" name="Shape 12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y="711175" x="0"/>
            <a:ext cy="983974" cx="961752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42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Send Back</a:t>
            </a:r>
          </a:p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y="1828800" x="304800"/>
            <a:ext cy="5562600" cx="454659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Sends Back one layer</a:t>
            </a:r>
          </a:p>
          <a:p>
            <a:pPr rtl="0" lvl="0">
              <a:lnSpc>
                <a:spcPct val="100000"/>
              </a:lnSpc>
              <a:buNone/>
            </a:pPr>
            <a:r>
              <a:rPr sz="160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(back one layer)</a:t>
            </a:r>
          </a:p>
          <a:p>
            <a:r>
              <a:t/>
            </a:r>
          </a:p>
          <a:p>
            <a:pPr rtl="0" lvl="0">
              <a:lnSpc>
                <a:spcPct val="100000"/>
              </a:lnSpc>
              <a:buNone/>
            </a:pPr>
            <a:r>
              <a:rPr sz="1600" lang="en-US"/>
              <a:t>(thinking less complexity is best for our target age group. e.g. </a:t>
            </a:r>
            <a:r>
              <a:rPr b="1" sz="1600" lang="en-US"/>
              <a:t>not</a:t>
            </a:r>
            <a:r>
              <a:rPr sz="1600" lang="en-US"/>
              <a:t> send back and bring forward, or send all the way to the back)</a:t>
            </a:r>
          </a:p>
        </p:txBody>
      </p:sp>
      <p:sp>
        <p:nvSpPr>
          <p:cNvPr id="128" name="Shape 128"/>
          <p:cNvSpPr txBox="1"/>
          <p:nvPr>
            <p:ph idx="2" type="body"/>
          </p:nvPr>
        </p:nvSpPr>
        <p:spPr>
          <a:xfrm>
            <a:off y="1828800" x="5384800"/>
            <a:ext cy="5562600" cx="454659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</a:p>
        </p:txBody>
      </p:sp>
      <p:sp>
        <p:nvSpPr>
          <p:cNvPr id="129" name="Shape 129"/>
          <p:cNvSpPr/>
          <p:nvPr/>
        </p:nvSpPr>
        <p:spPr>
          <a:xfrm>
            <a:off y="0" x="0"/>
            <a:ext cy="727124" cx="1016182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id="130" name="Shape 130"/>
          <p:cNvSpPr/>
          <p:nvPr/>
        </p:nvSpPr>
        <p:spPr>
          <a:xfrm>
            <a:off y="3352800" x="2133600"/>
            <a:ext cy="1968500" cx="1663700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" name="Shape 13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y="711175" x="0"/>
            <a:ext cy="983974" cx="9617525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42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Flip</a:t>
            </a:r>
          </a:p>
        </p:txBody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y="1828800" x="304800"/>
            <a:ext cy="5562600" cx="454659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 rtl="0"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horizontal flip</a:t>
            </a:r>
          </a:p>
        </p:txBody>
      </p:sp>
      <p:sp>
        <p:nvSpPr>
          <p:cNvPr id="137" name="Shape 137"/>
          <p:cNvSpPr txBox="1"/>
          <p:nvPr>
            <p:ph idx="2" type="body"/>
          </p:nvPr>
        </p:nvSpPr>
        <p:spPr>
          <a:xfrm>
            <a:off y="1828800" x="5384800"/>
            <a:ext cy="5562600" cx="4546599"/>
          </a:xfrm>
          <a:prstGeom prst="rect">
            <a:avLst/>
          </a:prstGeom>
        </p:spPr>
        <p:txBody>
          <a:bodyPr bIns="38100" rIns="38100" lIns="38100" tIns="38100" anchor="t" anchorCtr="0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sz="2666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</a:p>
        </p:txBody>
      </p:sp>
      <p:sp>
        <p:nvSpPr>
          <p:cNvPr id="138" name="Shape 138"/>
          <p:cNvSpPr/>
          <p:nvPr/>
        </p:nvSpPr>
        <p:spPr>
          <a:xfrm>
            <a:off y="0" x="0"/>
            <a:ext cy="727124" cx="1016182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id="139" name="Shape 139"/>
          <p:cNvSpPr/>
          <p:nvPr/>
        </p:nvSpPr>
        <p:spPr>
          <a:xfrm>
            <a:off y="3251200" x="1422400"/>
            <a:ext cy="1625600" cx="1663700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Arial" script="Arab"/>
        <a:font typeface="Arial" script="Hebr"/>
        <a:font typeface="Cordia New" script="Thai"/>
        <a:font typeface="Nyala" script="Ethi"/>
        <a:font typeface="Vrinda" script="Beng"/>
        <a:font typeface="Shruti" script="Gujr"/>
        <a:font typeface="DaunPenh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Arial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Arial" script="Arab"/>
        <a:font typeface="Arial" script="Hebr"/>
        <a:font typeface="Cordia New" script="Thai"/>
        <a:font typeface="Nyala" script="Ethi"/>
        <a:font typeface="Vrinda" script="Beng"/>
        <a:font typeface="Shruti" script="Gujr"/>
        <a:font typeface="DaunPenh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Arial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Arial" script="Arab"/>
        <a:font typeface="Arial" script="Hebr"/>
        <a:font typeface="Cordia New" script="Thai"/>
        <a:font typeface="Nyala" script="Ethi"/>
        <a:font typeface="Vrinda" script="Beng"/>
        <a:font typeface="Shruti" script="Gujr"/>
        <a:font typeface="DaunPenh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Arial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